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Ближче, все ближче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Ближче, все ближче до Тебе я,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Вірний Ісусе, Ти втіха моя. 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До Свого серця Ти пригорни,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Мир я знаходжу в обіймах Твоїх,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Мир я знаходжу в обіймах Твоїх.</a:t>
            </a:r>
            <a:endParaRPr lang="uk-UA" sz="4600" dirty="0" smtClean="0">
              <a:latin typeface="Bahnschrift Condensed" pitchFamily="34" charset="0"/>
            </a:endParaRPr>
          </a:p>
          <a:p>
            <a:pPr algn="ctr">
              <a:buFont typeface="Arial" charset="0"/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Font typeface="Arial" charset="0"/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Ближче, все ближче Бог мій і Цар.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Все віддаю на священний вівтар.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В тихій молитві чує мене,</a:t>
            </a:r>
          </a:p>
          <a:p>
            <a:pPr algn="ctr">
              <a:buFont typeface="Arial" charset="0"/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Серце смиренне Він прийме моє,</a:t>
            </a:r>
          </a:p>
          <a:p>
            <a:pPr algn="ctr"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Серце смиренне Він прийме моє.</a:t>
            </a:r>
          </a:p>
          <a:p>
            <a:pPr algn="ctr">
              <a:buFont typeface="Arial" charset="0"/>
              <a:buNone/>
            </a:pPr>
            <a:endParaRPr lang="uk-UA" sz="44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Font typeface="Arial" charset="0"/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Font typeface="Arial" charset="0"/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Ближче, все ближче там,  на хресті,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Бог Небеса прихилив до землі.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Скоро ввійду я в славу Христа,</a:t>
            </a:r>
          </a:p>
          <a:p>
            <a:pPr algn="ctr">
              <a:buFont typeface="Arial" charset="0"/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дім неземний, де нетлінна краса,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 дім неземний, де нетлінна краса.</a:t>
            </a:r>
          </a:p>
          <a:p>
            <a:pPr algn="ctr">
              <a:buFont typeface="Arial" charset="0"/>
              <a:buNone/>
            </a:pP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Font typeface="Arial" charset="0"/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Ближче, все ближче славний кінець.</a:t>
            </a:r>
          </a:p>
          <a:p>
            <a:pPr algn="ctr">
              <a:buFont typeface="Arial" charset="0"/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Бог в нагороду дасть вірним вінець.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Буду я там, в країні святій,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Ближче до Тебе, Спасителю мій,</a:t>
            </a:r>
          </a:p>
          <a:p>
            <a:pPr algn="ctr">
              <a:buFont typeface="Arial" charset="0"/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Ближче до Тебе, Спасителю мій.</a:t>
            </a:r>
            <a:endParaRPr lang="uk-UA" sz="46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Calibri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Ближче, все ближче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186</TotalTime>
  <Words>160</Words>
  <PresentationFormat>Экран (16:9)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№  Ближче, все ближче</vt:lpstr>
      <vt:lpstr>1</vt:lpstr>
      <vt:lpstr>2</vt:lpstr>
      <vt:lpstr>3</vt:lpstr>
      <vt:lpstr>4</vt:lpstr>
      <vt:lpstr>№  Ближче, все ближче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Пиит Некрасов</dc:creator>
  <cp:lastModifiedBy>Пиит Некрасов</cp:lastModifiedBy>
  <cp:revision>36</cp:revision>
  <dcterms:created xsi:type="dcterms:W3CDTF">2021-05-24T11:20:44Z</dcterms:created>
  <dcterms:modified xsi:type="dcterms:W3CDTF">2022-05-22T02:17:15Z</dcterms:modified>
</cp:coreProperties>
</file>