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6" r:id="rId2"/>
    <p:sldId id="259" r:id="rId3"/>
    <p:sldId id="260" r:id="rId4"/>
    <p:sldId id="261" r:id="rId5"/>
    <p:sldId id="267" r:id="rId6"/>
    <p:sldId id="263" r:id="rId7"/>
    <p:sldId id="268" r:id="rId8"/>
    <p:sldId id="269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ED275-3E2A-40AC-8804-C212F1835113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4AD49-30B9-407D-8DE5-B690231817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Богу  честь і хвала!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Великому Богові слава й хвала!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Так світ полюбив Він, що Сина віддав.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Ісус на хресті зло навік переміг,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небесні оселі нам двері відкрив.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хвала! Хай радіє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Земля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 наповняє серця!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пошані схиліться, прославте Христа!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Великі та дивні Його всі діла!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Нас кров’ю Своєю Ісус відкупив,</a:t>
            </a:r>
          </a:p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Надію і віру у серці зміцнив.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Тепер кожен може до Нього прийти</a:t>
            </a:r>
          </a:p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І радість спасіння в Ісусі знайти.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хвала! Хай радіє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Земля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 наповняє серця!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пошані схиліться, прославте Христа!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Великі та дивні Його всі діла!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Господь скоро прийде!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Готуймо серця,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Щоб гідно з хвалою зустріти Творця.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Коли ж ми увійдемо в славу Його,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Там більше пізнаємо Спаса свого.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хвала! Хай </a:t>
            </a:r>
            <a:r>
              <a:rPr lang="uk-UA" sz="4200" b="1" smtClean="0">
                <a:latin typeface="Calibri" pitchFamily="34" charset="0"/>
                <a:cs typeface="Calibri" pitchFamily="34" charset="0"/>
              </a:rPr>
              <a:t>радіє </a:t>
            </a:r>
            <a:r>
              <a:rPr lang="uk-UA" sz="4200" b="1" smtClean="0">
                <a:latin typeface="Calibri" pitchFamily="34" charset="0"/>
                <a:cs typeface="Calibri" pitchFamily="34" charset="0"/>
              </a:rPr>
              <a:t>Земля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Богу  честь і хвала наповняє серця!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пошані схиліться, прославте Христа!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Великі та дивні Його всі діла!</a:t>
            </a:r>
          </a:p>
          <a:p>
            <a:pPr algn="ctr"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Богу  честь і хвала!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196</Words>
  <PresentationFormat>Экран (16:9)</PresentationFormat>
  <Paragraphs>37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Богу  честь і хвала!</vt:lpstr>
      <vt:lpstr>1</vt:lpstr>
      <vt:lpstr>Приспів:</vt:lpstr>
      <vt:lpstr>2</vt:lpstr>
      <vt:lpstr>Приспів:</vt:lpstr>
      <vt:lpstr>3</vt:lpstr>
      <vt:lpstr>Приспів:</vt:lpstr>
      <vt:lpstr> Богу  честь і хвала!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2022-07-31T12:55:39Z</dcterms:modified>
</cp:coreProperties>
</file>