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65" r:id="rId2"/>
    <p:sldId id="259" r:id="rId3"/>
    <p:sldId id="266" r:id="rId4"/>
    <p:sldId id="267" r:id="rId5"/>
    <p:sldId id="268" r:id="rId6"/>
    <p:sldId id="269" r:id="rId7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88" autoAdjust="0"/>
    <p:restoredTop sz="94624" autoAdjust="0"/>
  </p:normalViewPr>
  <p:slideViewPr>
    <p:cSldViewPr>
      <p:cViewPr varScale="1">
        <p:scale>
          <a:sx n="39" d="100"/>
          <a:sy n="39" d="100"/>
        </p:scale>
        <p:origin x="-114" y="-57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D32517-574E-4EBA-AA2A-9B69ACA77054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E63C24-FA6A-4BE4-96BC-DBF330EA9B1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D4083-72DA-46D2-946D-508D50AE7211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D4083-72DA-46D2-946D-508D50AE7211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2774853"/>
            <a:ext cx="8305800" cy="85725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075299"/>
            <a:ext cx="8305800" cy="14859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2644727"/>
            <a:ext cx="45720" cy="3429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628900"/>
            <a:ext cx="7924800" cy="10287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3719148"/>
            <a:ext cx="7924800" cy="738552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3687744"/>
            <a:ext cx="7924800" cy="3226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586"/>
            <a:ext cx="82296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342900"/>
            <a:ext cx="6248400" cy="428625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200150"/>
            <a:ext cx="1984248" cy="280035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342900"/>
            <a:ext cx="19812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342900"/>
            <a:ext cx="20574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342900"/>
            <a:ext cx="6019800" cy="417195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200150"/>
            <a:ext cx="2057400" cy="33147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085850"/>
            <a:ext cx="8229600" cy="35087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4143386"/>
            <a:ext cx="8305800" cy="642942"/>
          </a:xfrm>
        </p:spPr>
        <p:txBody>
          <a:bodyPr/>
          <a:lstStyle/>
          <a:p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“Пісні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 хвали  та  </a:t>
            </a:r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поклоніння”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</a:t>
            </a:r>
            <a:endParaRPr lang="ru-RU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itchFamily="82" charset="0"/>
              <a:cs typeface="Microsoft Tai Le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5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Боже, хай буде воля Твоя</a:t>
            </a:r>
            <a:endParaRPr lang="ru-RU" sz="53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800" b="1" dirty="0" smtClean="0">
                <a:latin typeface="Calibri" pitchFamily="34" charset="0"/>
                <a:cs typeface="Calibri" pitchFamily="34" charset="0"/>
              </a:rPr>
              <a:t>Боже, хай буде воля Твоя!</a:t>
            </a:r>
          </a:p>
          <a:p>
            <a:pPr algn="ctr">
              <a:buNone/>
            </a:pPr>
            <a:r>
              <a:rPr lang="uk-UA" sz="4800" b="1" dirty="0" smtClean="0">
                <a:latin typeface="Calibri" pitchFamily="34" charset="0"/>
                <a:cs typeface="Calibri" pitchFamily="34" charset="0"/>
              </a:rPr>
              <a:t>Ти – моя сила й радість життя.</a:t>
            </a:r>
          </a:p>
          <a:p>
            <a:pPr algn="ctr">
              <a:buNone/>
            </a:pPr>
            <a:r>
              <a:rPr lang="uk-UA" sz="4800" b="1" dirty="0" smtClean="0">
                <a:latin typeface="Calibri" pitchFamily="34" charset="0"/>
                <a:cs typeface="Calibri" pitchFamily="34" charset="0"/>
              </a:rPr>
              <a:t>Все, що гріховне в серці, зміни,</a:t>
            </a:r>
          </a:p>
          <a:p>
            <a:pPr algn="ctr">
              <a:buNone/>
            </a:pPr>
            <a:r>
              <a:rPr lang="uk-UA" sz="4800" b="1" dirty="0" smtClean="0">
                <a:latin typeface="Calibri" pitchFamily="34" charset="0"/>
                <a:cs typeface="Calibri" pitchFamily="34" charset="0"/>
              </a:rPr>
              <a:t>Щоб був я вірним завжди Тобі.</a:t>
            </a:r>
          </a:p>
          <a:p>
            <a:pPr algn="ctr">
              <a:buNone/>
            </a:pPr>
            <a:endParaRPr lang="uk-UA" sz="60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1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800" b="1" dirty="0" smtClean="0">
                <a:latin typeface="Calibri" pitchFamily="34" charset="0"/>
                <a:cs typeface="Calibri" pitchFamily="34" charset="0"/>
              </a:rPr>
              <a:t>Боже, хай буде воля Твоя!</a:t>
            </a:r>
          </a:p>
          <a:p>
            <a:pPr algn="ctr">
              <a:buNone/>
            </a:pPr>
            <a:r>
              <a:rPr lang="uk-UA" sz="4800" b="1" dirty="0" smtClean="0">
                <a:latin typeface="Calibri" pitchFamily="34" charset="0"/>
                <a:cs typeface="Calibri" pitchFamily="34" charset="0"/>
              </a:rPr>
              <a:t>Хай чистотою сяє душа.</a:t>
            </a:r>
          </a:p>
          <a:p>
            <a:pPr algn="ctr">
              <a:buNone/>
            </a:pPr>
            <a:r>
              <a:rPr lang="uk-UA" sz="4800" b="1" dirty="0" smtClean="0">
                <a:latin typeface="Calibri" pitchFamily="34" charset="0"/>
                <a:cs typeface="Calibri" pitchFamily="34" charset="0"/>
              </a:rPr>
              <a:t>Кров’ю святою гріх мій омий,</a:t>
            </a:r>
          </a:p>
          <a:p>
            <a:pPr algn="ctr">
              <a:buNone/>
            </a:pPr>
            <a:r>
              <a:rPr lang="uk-UA" sz="4700" b="1" dirty="0" smtClean="0">
                <a:latin typeface="Calibri" pitchFamily="34" charset="0"/>
                <a:cs typeface="Calibri" pitchFamily="34" charset="0"/>
              </a:rPr>
              <a:t>Дай в серце спокій і мир святий.</a:t>
            </a:r>
            <a:endParaRPr lang="uk-UA" sz="47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2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800" b="1" dirty="0" smtClean="0">
                <a:latin typeface="Calibri" pitchFamily="34" charset="0"/>
                <a:cs typeface="Calibri" pitchFamily="34" charset="0"/>
              </a:rPr>
              <a:t>Боже, хай буде воля Твоя!</a:t>
            </a:r>
          </a:p>
          <a:p>
            <a:pPr algn="ctr">
              <a:buNone/>
            </a:pPr>
            <a:r>
              <a:rPr lang="uk-UA" sz="4300" b="1" dirty="0" smtClean="0">
                <a:latin typeface="Calibri" pitchFamily="34" charset="0"/>
                <a:cs typeface="Calibri" pitchFamily="34" charset="0"/>
              </a:rPr>
              <a:t>Кожен мій крок Ти Сам направляй.</a:t>
            </a:r>
          </a:p>
          <a:p>
            <a:pPr algn="ctr">
              <a:buNone/>
            </a:pPr>
            <a:r>
              <a:rPr lang="uk-UA" sz="4800" b="1" dirty="0" smtClean="0">
                <a:latin typeface="Calibri" pitchFamily="34" charset="0"/>
                <a:cs typeface="Calibri" pitchFamily="34" charset="0"/>
              </a:rPr>
              <a:t>В миті вагання дух мій зміцни</a:t>
            </a:r>
          </a:p>
          <a:p>
            <a:pPr algn="ctr">
              <a:buNone/>
            </a:pPr>
            <a:r>
              <a:rPr lang="uk-UA" sz="4800" b="1" dirty="0" smtClean="0">
                <a:latin typeface="Calibri" pitchFamily="34" charset="0"/>
                <a:cs typeface="Calibri" pitchFamily="34" charset="0"/>
              </a:rPr>
              <a:t>І довіряти більше навчи. </a:t>
            </a:r>
            <a:endParaRPr lang="uk-UA" sz="60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3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800" b="1" dirty="0" smtClean="0">
                <a:latin typeface="Calibri" pitchFamily="34" charset="0"/>
                <a:cs typeface="Calibri" pitchFamily="34" charset="0"/>
              </a:rPr>
              <a:t>Боже, хай буде воля Твоя!</a:t>
            </a:r>
          </a:p>
          <a:p>
            <a:pPr algn="ctr">
              <a:buNone/>
            </a:pPr>
            <a:r>
              <a:rPr lang="uk-UA" sz="4800" b="1" dirty="0" smtClean="0">
                <a:latin typeface="Calibri" pitchFamily="34" charset="0"/>
                <a:cs typeface="Calibri" pitchFamily="34" charset="0"/>
              </a:rPr>
              <a:t>Тільки в Тобі вся сутність буття.</a:t>
            </a:r>
          </a:p>
          <a:p>
            <a:pPr algn="ctr">
              <a:buNone/>
            </a:pPr>
            <a:r>
              <a:rPr lang="uk-UA" sz="4700" b="1" dirty="0" smtClean="0">
                <a:latin typeface="Calibri" pitchFamily="34" charset="0"/>
                <a:cs typeface="Calibri" pitchFamily="34" charset="0"/>
              </a:rPr>
              <a:t>Хочу так жити, щоб грішний світ</a:t>
            </a:r>
          </a:p>
          <a:p>
            <a:pPr algn="ctr">
              <a:buNone/>
            </a:pPr>
            <a:r>
              <a:rPr lang="uk-UA" sz="4700" b="1" dirty="0" smtClean="0">
                <a:latin typeface="Calibri" pitchFamily="34" charset="0"/>
                <a:cs typeface="Calibri" pitchFamily="34" charset="0"/>
              </a:rPr>
              <a:t>Бачив Твій образ світлий в мені.</a:t>
            </a:r>
            <a:endParaRPr lang="uk-UA" sz="47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4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4143386"/>
            <a:ext cx="8305800" cy="642942"/>
          </a:xfrm>
        </p:spPr>
        <p:txBody>
          <a:bodyPr/>
          <a:lstStyle/>
          <a:p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“Пісні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 хвали  та  </a:t>
            </a:r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поклоніння”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</a:t>
            </a:r>
            <a:endParaRPr lang="ru-RU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itchFamily="82" charset="0"/>
              <a:cs typeface="Microsoft Tai Le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5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Боже, хай буде воля Твоя</a:t>
            </a:r>
            <a:endParaRPr lang="ru-RU" sz="53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158</TotalTime>
  <Words>128</Words>
  <PresentationFormat>Экран (16:9)</PresentationFormat>
  <Paragraphs>26</Paragraphs>
  <Slides>6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Бумажная</vt:lpstr>
      <vt:lpstr> Боже, хай буде воля Твоя</vt:lpstr>
      <vt:lpstr>1</vt:lpstr>
      <vt:lpstr>2</vt:lpstr>
      <vt:lpstr>3</vt:lpstr>
      <vt:lpstr>4</vt:lpstr>
      <vt:lpstr> Боже, хай буде воля Твоя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Пиит Некрасов</dc:creator>
  <cp:lastModifiedBy>Пиит Некрасов</cp:lastModifiedBy>
  <cp:revision>31</cp:revision>
  <dcterms:created xsi:type="dcterms:W3CDTF">2021-05-24T11:20:44Z</dcterms:created>
  <dcterms:modified xsi:type="dcterms:W3CDTF">2022-07-31T11:55:09Z</dcterms:modified>
</cp:coreProperties>
</file>