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onstantia"/>
      <p:regular r:id="rId12"/>
      <p:bold r:id="rId13"/>
      <p:italic r:id="rId14"/>
      <p:boldItalic r:id="rId15"/>
    </p:embeddedFont>
    <p:embeddedFont>
      <p:font typeface="Arial Narrow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0" roundtripDataSignature="AMtx7mjWOAEJrUOs3dl+KXk0C37Qtwwl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onstantia-bold.fntdata"/><Relationship Id="rId12" Type="http://schemas.openxmlformats.org/officeDocument/2006/relationships/font" Target="fonts/Constanti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Italic.fntdata"/><Relationship Id="rId14" Type="http://schemas.openxmlformats.org/officeDocument/2006/relationships/font" Target="fonts/Constantia-italic.fntdata"/><Relationship Id="rId17" Type="http://schemas.openxmlformats.org/officeDocument/2006/relationships/font" Target="fonts/ArialNarrow-bold.fntdata"/><Relationship Id="rId16" Type="http://schemas.openxmlformats.org/officeDocument/2006/relationships/font" Target="fonts/ArialNarrow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Italic.fntdata"/><Relationship Id="rId6" Type="http://schemas.openxmlformats.org/officeDocument/2006/relationships/slide" Target="slides/slide1.xml"/><Relationship Id="rId18" Type="http://schemas.openxmlformats.org/officeDocument/2006/relationships/font" Target="fonts/ArialNarrow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8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8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8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0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0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2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2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2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Бурями  нескорена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Бурями нескорена, хоч сумна й невтішена,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Церкво Бога Вишнього, духом ти зміцнись.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Підкріпись могутньою силою Предвічного,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В ризи правди Божої сміло зодягнись.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23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Не сумуй і твердо знай: в Небі, у святилищі,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23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Сам Ісус – Заступник твій перед Богом там.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23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Скоро вже закінчиться 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23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Боротьба на цій землі,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230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Двері благодаті Бог вже закриє Сам.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В цьому світі грішному, в злі і горі лютому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Без Христа – Заступника встоїть хто в житті?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Тільки той, хто з вірою серце упокорене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Без вагань Спасителю зможе принести.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О народ, відкуплений 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Кров’ю Агнця Божого,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Часу залишилось так мало на шляху.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По слідах Ісусових в силі Духа Божого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315"/>
              <a:buNone/>
            </a:pPr>
            <a:r>
              <a:rPr b="1" lang="uk-UA" sz="3500">
                <a:latin typeface="Calibri"/>
                <a:ea typeface="Calibri"/>
                <a:cs typeface="Calibri"/>
                <a:sym typeface="Calibri"/>
              </a:rPr>
              <a:t>Ти спасати світ іди сміло без страху.</a:t>
            </a:r>
            <a:endParaRPr b="1" sz="3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6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Бурями  нескорена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