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Constantia"/>
      <p:regular r:id="rId14"/>
      <p:bold r:id="rId15"/>
      <p:italic r:id="rId16"/>
      <p:boldItalic r:id="rId17"/>
    </p:embeddedFont>
    <p:embeddedFont>
      <p:font typeface="Arial Narrow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2" roundtripDataSignature="AMtx7mj7u8sBvVMy2IWhVaaFrij2XtGT5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ArialNarrow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.fntdata"/><Relationship Id="rId14" Type="http://schemas.openxmlformats.org/officeDocument/2006/relationships/font" Target="fonts/Constantia-regular.fntdata"/><Relationship Id="rId17" Type="http://schemas.openxmlformats.org/officeDocument/2006/relationships/font" Target="fonts/Constantia-boldItalic.fntdata"/><Relationship Id="rId16" Type="http://schemas.openxmlformats.org/officeDocument/2006/relationships/font" Target="fonts/Constantia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.fntdata"/><Relationship Id="rId6" Type="http://schemas.openxmlformats.org/officeDocument/2006/relationships/slide" Target="slides/slide1.xml"/><Relationship Id="rId18" Type="http://schemas.openxmlformats.org/officeDocument/2006/relationships/font" Target="fonts/ArialNarrow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4016a73c1c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g14016a73c1c_1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14016a73c1c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g14016a73c1c_1_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10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10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10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0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0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2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2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2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3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4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4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4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5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7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8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8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9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 Пісні  хвали  та  поклоніння 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5500"/>
              <a:buFont typeface="Constantia"/>
              <a:buNone/>
            </a:pPr>
            <a:br>
              <a:rPr b="1" lang="uk-UA" sz="5500"/>
            </a:br>
            <a:r>
              <a:rPr b="1" lang="uk-UA" sz="6000"/>
              <a:t>Де Бог живе в серцях</a:t>
            </a:r>
            <a:endParaRPr b="1" sz="6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500048"/>
            <a:ext cx="8643998" cy="42148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Де Бог живе в серцях,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Там радість на вустах,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Там славлять всі Христа Ісуса.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І в час випробувань,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Зневіри і вагань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Там славлять всі Христа Ісуса. </a:t>
            </a:r>
            <a:endParaRPr sz="4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571486"/>
            <a:ext cx="8643998" cy="41434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Прославляймо 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i="1" lang="uk-UA" sz="3900">
                <a:latin typeface="Calibri"/>
                <a:ea typeface="Calibri"/>
                <a:cs typeface="Calibri"/>
                <a:sym typeface="Calibri"/>
              </a:rPr>
              <a:t>всі Його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Величаймо	    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i="1" lang="uk-UA" sz="3900">
                <a:latin typeface="Calibri"/>
                <a:ea typeface="Calibri"/>
                <a:cs typeface="Calibri"/>
                <a:sym typeface="Calibri"/>
              </a:rPr>
              <a:t>всі Його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Співаймо для Христа Ісуса!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Прославляймо 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i="1" lang="uk-UA" sz="3900">
                <a:latin typeface="Calibri"/>
                <a:ea typeface="Calibri"/>
                <a:cs typeface="Calibri"/>
                <a:sym typeface="Calibri"/>
              </a:rPr>
              <a:t>всі Його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Величаймо 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i="1" lang="uk-UA" sz="3900">
                <a:latin typeface="Calibri"/>
                <a:ea typeface="Calibri"/>
                <a:cs typeface="Calibri"/>
                <a:sym typeface="Calibri"/>
              </a:rPr>
              <a:t>всі Його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Достойний Він хвали!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t/>
            </a:r>
            <a:endParaRPr b="1" sz="4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t/>
            </a:r>
            <a:endParaRPr b="1" sz="4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500048"/>
            <a:ext cx="8643998" cy="42148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Як радісно звучить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 Та пісня з висоти,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Там славлять всі Христа Ісуса.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О друже, обери ти Господа шляхи,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Щоб бути вічно там з Ісусом.</a:t>
            </a:r>
            <a:endParaRPr sz="4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4016a73c1c_1_0"/>
          <p:cNvSpPr txBox="1"/>
          <p:nvPr>
            <p:ph idx="1" type="body"/>
          </p:nvPr>
        </p:nvSpPr>
        <p:spPr>
          <a:xfrm>
            <a:off x="285720" y="571486"/>
            <a:ext cx="8643900" cy="414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Прославляймо 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i="1" lang="uk-UA" sz="3900">
                <a:latin typeface="Calibri"/>
                <a:ea typeface="Calibri"/>
                <a:cs typeface="Calibri"/>
                <a:sym typeface="Calibri"/>
              </a:rPr>
              <a:t>всі Його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Величаймо	    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i="1" lang="uk-UA" sz="3900">
                <a:latin typeface="Calibri"/>
                <a:ea typeface="Calibri"/>
                <a:cs typeface="Calibri"/>
                <a:sym typeface="Calibri"/>
              </a:rPr>
              <a:t>всі Його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Співаймо для Христа Ісуса!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Прославляймо 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i="1" lang="uk-UA" sz="3900">
                <a:latin typeface="Calibri"/>
                <a:ea typeface="Calibri"/>
                <a:cs typeface="Calibri"/>
                <a:sym typeface="Calibri"/>
              </a:rPr>
              <a:t>всі Його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Величаймо 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i="1" lang="uk-UA" sz="3900">
                <a:latin typeface="Calibri"/>
                <a:ea typeface="Calibri"/>
                <a:cs typeface="Calibri"/>
                <a:sym typeface="Calibri"/>
              </a:rPr>
              <a:t>всі Його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Достойний Він хвали!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t/>
            </a:r>
            <a:endParaRPr b="1" sz="4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t/>
            </a:r>
            <a:endParaRPr b="1" sz="4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g14016a73c1c_1_0"/>
          <p:cNvSpPr txBox="1"/>
          <p:nvPr>
            <p:ph type="title"/>
          </p:nvPr>
        </p:nvSpPr>
        <p:spPr>
          <a:xfrm>
            <a:off x="457200" y="114300"/>
            <a:ext cx="8229600" cy="5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500048"/>
            <a:ext cx="8643998" cy="42148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Облиш гріховний шлях, всю марноту  і страх,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Служи всі серцем для Ісуса.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Там, біля ніг Христа,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Хай знайде мир душа,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Віддай все в руки ти Ісуса. </a:t>
            </a:r>
            <a:endParaRPr sz="4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4016a73c1c_1_5"/>
          <p:cNvSpPr txBox="1"/>
          <p:nvPr>
            <p:ph idx="1" type="body"/>
          </p:nvPr>
        </p:nvSpPr>
        <p:spPr>
          <a:xfrm>
            <a:off x="285720" y="571486"/>
            <a:ext cx="8643900" cy="414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Прославляймо 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i="1" lang="uk-UA" sz="3900">
                <a:latin typeface="Calibri"/>
                <a:ea typeface="Calibri"/>
                <a:cs typeface="Calibri"/>
                <a:sym typeface="Calibri"/>
              </a:rPr>
              <a:t>всі Його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Величаймо	    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i="1" lang="uk-UA" sz="3900">
                <a:latin typeface="Calibri"/>
                <a:ea typeface="Calibri"/>
                <a:cs typeface="Calibri"/>
                <a:sym typeface="Calibri"/>
              </a:rPr>
              <a:t>всі Його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Співаймо для Христа Ісуса!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Прославляймо 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i="1" lang="uk-UA" sz="3900">
                <a:latin typeface="Calibri"/>
                <a:ea typeface="Calibri"/>
                <a:cs typeface="Calibri"/>
                <a:sym typeface="Calibri"/>
              </a:rPr>
              <a:t>всі Його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Величаймо 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i="1" lang="uk-UA" sz="3900">
                <a:latin typeface="Calibri"/>
                <a:ea typeface="Calibri"/>
                <a:cs typeface="Calibri"/>
                <a:sym typeface="Calibri"/>
              </a:rPr>
              <a:t>всі Його</a:t>
            </a:r>
            <a:r>
              <a:rPr b="1" i="1" lang="uk-UA" sz="3900">
                <a:latin typeface="Calibri"/>
                <a:ea typeface="Calibri"/>
                <a:cs typeface="Calibri"/>
                <a:sym typeface="Calibri"/>
              </a:rPr>
              <a:t>),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Достойний Він хвали!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t/>
            </a:r>
            <a:endParaRPr b="1" sz="4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t/>
            </a:r>
            <a:endParaRPr b="1" sz="4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g14016a73c1c_1_5"/>
          <p:cNvSpPr txBox="1"/>
          <p:nvPr>
            <p:ph type="title"/>
          </p:nvPr>
        </p:nvSpPr>
        <p:spPr>
          <a:xfrm>
            <a:off x="457200" y="114300"/>
            <a:ext cx="8229600" cy="5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8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5500"/>
              <a:buFont typeface="Constantia"/>
              <a:buNone/>
            </a:pPr>
            <a:br>
              <a:rPr b="1" lang="uk-UA" sz="5500"/>
            </a:br>
            <a:r>
              <a:rPr b="1" lang="uk-UA" sz="6000"/>
              <a:t>Де Бог живе в серцях</a:t>
            </a:r>
            <a:endParaRPr b="1" sz="6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