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hD3HMV776qLAoFdeJfQKwFD+Au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0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0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0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2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2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4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4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4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8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8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9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Дивний Спаситель, прекрасний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Д</a:t>
            </a:r>
            <a:r>
              <a:rPr b="1" lang="uk-UA" sz="4600">
                <a:latin typeface="Calibri"/>
                <a:ea typeface="Calibri"/>
                <a:cs typeface="Calibri"/>
                <a:sym typeface="Calibri"/>
              </a:rPr>
              <a:t>ивний Спаситель, прекрасний,</a:t>
            </a:r>
            <a:endParaRPr sz="4600"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Наш Визволитель і Друг,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Кров’ю святою омив нас,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Спас від страждання і мук,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О, спас від страждання  і мук.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Ти Той, Кого прославляєм,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Той, Хто достойний хвали!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До трону Божої ласки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Руки підносимо ми,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руки підносимо ми.</a:t>
            </a:r>
            <a:endParaRPr/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Ти наш Порадник і Пастир,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Світло надії в пітьмі.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Сили зміцни, щоб не впасти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Тим, хто втомився в житті,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О, тим, хто втомився в житті.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Ти Той, Кого прославляєм,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Той, Хто достойний хвали!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До трону Божої ласки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Руки підносимо ми,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руки підносимо ми.</a:t>
            </a:r>
            <a:endParaRPr/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Вічний наш Отче небесний,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Ти дав нам радість життя.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Милість Твоя хай наповнить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Наші голодні серця,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080"/>
              <a:buNone/>
            </a:pPr>
            <a:r>
              <a:rPr b="1" lang="uk-UA" sz="4800">
                <a:latin typeface="Calibri"/>
                <a:ea typeface="Calibri"/>
                <a:cs typeface="Calibri"/>
                <a:sym typeface="Calibri"/>
              </a:rPr>
              <a:t>О, наші голодні серця.</a:t>
            </a:r>
            <a:endParaRPr sz="4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Ти Той, Кого прославляєм,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Той, Хто достойний хвали!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До трону Божої ласки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Руки підносимо ми,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О, руки підносимо ми.</a:t>
            </a:r>
            <a:endParaRPr/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5500"/>
              <a:buFont typeface="Constantia"/>
              <a:buNone/>
            </a:pPr>
            <a:br>
              <a:rPr b="1" lang="uk-UA" sz="5500"/>
            </a:br>
            <a:r>
              <a:rPr b="1" lang="uk-UA" sz="5500"/>
              <a:t>Дивний Спаситель прекрасний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