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7" r:id="rId2"/>
    <p:sldId id="259" r:id="rId3"/>
    <p:sldId id="260" r:id="rId4"/>
    <p:sldId id="261" r:id="rId5"/>
    <p:sldId id="263" r:id="rId6"/>
    <p:sldId id="268" r:id="rId7"/>
    <p:sldId id="269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B21EE-C2A1-4632-AC54-B58FE52EED6F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0AC3D-F73A-4778-847E-438CBDCD71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Єдина у серці надія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Єдина у серці надія: побачимо скоро Христа!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Він прийде у славі нетлінній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За тими, хто з Ним до кінця.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Хвалу Тобі, Боже Всевишній,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Співають подячно серця!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В любові Своїй милосердній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Даруєш Ти нам небеса. </a:t>
            </a:r>
          </a:p>
          <a:p>
            <a:pPr algn="ctr">
              <a:buNone/>
            </a:pP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Нехай вічна слава і хвала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Лунають лиш для Христа Царя,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Гріхи всього світу Він узяв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І нам на життя надію дав.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Сьогодні чекає Він тебе,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Віддай Йому серце ти своє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І йди разом з Ним, разом з Ним у небеса.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Своєю міцною рукою 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Ти небо безкрає створив,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Хто я, скажи, перед Тобою, 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Що Ти мене так полюбив?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Прости, що моєю виною 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Розп’ятий Ти був на хресті,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Своєю безцінною кров’ю 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Спасіння дав вічне мені.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Спасе мій, веди мене.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Твоїм Словом лиш душа моя живе.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Бридж: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Нехай вічна слава і хвала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Лунають лиш для Христа Царя,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Гріхи всього світу Він узяв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І нам на життя надію дав.</a:t>
            </a:r>
          </a:p>
          <a:p>
            <a:pPr algn="ctr">
              <a:buNone/>
            </a:pPr>
            <a:r>
              <a:rPr lang="en-US" sz="3300" b="1" dirty="0" smtClean="0">
                <a:latin typeface="+mj-lt"/>
                <a:cs typeface="Calibri" pitchFamily="34" charset="0"/>
              </a:rPr>
              <a:t>||</a:t>
            </a:r>
            <a:r>
              <a:rPr lang="uk-UA" sz="3300" b="1" dirty="0" smtClean="0">
                <a:latin typeface="+mj-lt"/>
                <a:cs typeface="Calibri" pitchFamily="34" charset="0"/>
              </a:rPr>
              <a:t>: 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Сьогодні чекає Він тебе, </a:t>
            </a:r>
          </a:p>
          <a:p>
            <a:pPr algn="ctr">
              <a:buNone/>
            </a:pPr>
            <a:r>
              <a:rPr lang="uk-UA" sz="3300" b="1" dirty="0" smtClean="0">
                <a:latin typeface="Calibri" pitchFamily="34" charset="0"/>
                <a:cs typeface="Calibri" pitchFamily="34" charset="0"/>
              </a:rPr>
              <a:t>Віддай Йому серце ти своє</a:t>
            </a:r>
          </a:p>
          <a:p>
            <a:pPr algn="ctr">
              <a:buNone/>
            </a:pP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І йди разом з Ним, разом з Ним у небеса. :</a:t>
            </a:r>
            <a:r>
              <a:rPr lang="en-US" sz="3100" b="1" dirty="0" smtClean="0">
                <a:latin typeface="+mj-lt"/>
                <a:cs typeface="Calibri" pitchFamily="34" charset="0"/>
              </a:rPr>
              <a:t>||</a:t>
            </a:r>
            <a:r>
              <a:rPr lang="uk-UA" sz="3100" b="1" dirty="0" smtClean="0">
                <a:latin typeface="+mj-lt"/>
                <a:cs typeface="Calibri" pitchFamily="34" charset="0"/>
              </a:rPr>
              <a:t> - </a:t>
            </a:r>
            <a:r>
              <a:rPr lang="uk-UA" sz="3100" b="1" dirty="0" smtClean="0">
                <a:latin typeface="Calibri" pitchFamily="34" charset="0"/>
                <a:cs typeface="Calibri" pitchFamily="34" charset="0"/>
              </a:rPr>
              <a:t>2р.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Єдина у серці надія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178</TotalTime>
  <Words>217</Words>
  <PresentationFormat>Экран (16:9)</PresentationFormat>
  <Paragraphs>42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Єдина у серці надія</vt:lpstr>
      <vt:lpstr>1</vt:lpstr>
      <vt:lpstr>Приспів:</vt:lpstr>
      <vt:lpstr>2</vt:lpstr>
      <vt:lpstr>Бридж:</vt:lpstr>
      <vt:lpstr>Приспів:</vt:lpstr>
      <vt:lpstr>№ Єдина у серці надія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2023-01-26T13:08:35Z</dcterms:modified>
</cp:coreProperties>
</file>