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5" r:id="rId2"/>
    <p:sldId id="259" r:id="rId3"/>
    <p:sldId id="260" r:id="rId4"/>
    <p:sldId id="267" r:id="rId5"/>
    <p:sldId id="266" r:id="rId6"/>
    <p:sldId id="268" r:id="rId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39" d="100"/>
          <a:sy n="39" d="100"/>
        </p:scale>
        <p:origin x="-114" y="-5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Христова  благодать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Христова благодать – 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Спасіння славний гімн,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З тенет гріха звільнила нас вона.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Скажіть, чому Господь так полюбив наш світ,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Що Свого Сина за людей віддав?</a:t>
            </a:r>
            <a:endParaRPr lang="uk-UA" sz="43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Ми на Голгофу погляд свій піднімемо,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На хресний подвиг нашого Христа.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Яка велична й незбагненна благодать!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У ній надію ми знаходимо щодня.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Христова благодать – 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Для нас дар зцілення,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Вона серця очищує від зла.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Ми до Отця приходимо як праведні,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За нас ціна заплачена сповна. </a:t>
            </a:r>
            <a:endParaRPr lang="uk-UA" sz="43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Ми на Голгофу погляд свій піднімемо,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На хресний подвиг нашого Христа.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Яка велична й незбагненна благодать!</a:t>
            </a:r>
          </a:p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У ній надію ми знаходимо щодня.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Христова  благодать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158</TotalTime>
  <Words>129</Words>
  <PresentationFormat>Экран (16:9)</PresentationFormat>
  <Paragraphs>28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 Христова  благодать</vt:lpstr>
      <vt:lpstr>1</vt:lpstr>
      <vt:lpstr>Приспів: </vt:lpstr>
      <vt:lpstr>2</vt:lpstr>
      <vt:lpstr>Приспів: </vt:lpstr>
      <vt:lpstr> Христова  благодать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31</cp:revision>
  <dcterms:created xsi:type="dcterms:W3CDTF">2021-05-24T11:20:44Z</dcterms:created>
  <dcterms:modified xsi:type="dcterms:W3CDTF">2022-07-31T09:56:08Z</dcterms:modified>
</cp:coreProperties>
</file>