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59" r:id="rId3"/>
    <p:sldId id="266" r:id="rId4"/>
    <p:sldId id="267" r:id="rId5"/>
    <p:sldId id="268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Радісно пісню, вся Земле, співай!</a:t>
            </a:r>
            <a:endParaRPr lang="ru-RU" sz="4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Радісно пісню, </a:t>
            </a:r>
            <a:r>
              <a:rPr lang="uk-UA" sz="4600" b="1" smtClean="0">
                <a:latin typeface="Calibri" pitchFamily="34" charset="0"/>
                <a:cs typeface="Calibri" pitchFamily="34" charset="0"/>
              </a:rPr>
              <a:t>вся Земле</a:t>
            </a: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, співай!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Бога – Творця ти прославляй!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Силою слова усе Він створив.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Слава Йому! Він – Цар царів. </a:t>
            </a:r>
            <a:endParaRPr lang="uk-UA" sz="46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Вдячність хай лине лиш Богу Отцю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За Його милість, доброту!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Нас Він як Батько любов’ю зігрів,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І як дітей благословив. </a:t>
            </a:r>
            <a:endParaRPr lang="uk-UA" sz="46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Радісно пісня для Бога звучить!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О, незбагненна щастя мить!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Благословенне Господнє Ім’я: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Бог є любов, Йому хвала!</a:t>
            </a:r>
            <a:endParaRPr lang="uk-UA" sz="46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Радісно пісню, вся Земле, співай!</a:t>
            </a:r>
            <a:endParaRPr lang="ru-RU" sz="4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158</TotalTime>
  <Words>92</Words>
  <PresentationFormat>Экран (16:9)</PresentationFormat>
  <Paragraphs>21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 Радісно пісню, вся Земле, співай!</vt:lpstr>
      <vt:lpstr>1</vt:lpstr>
      <vt:lpstr>2</vt:lpstr>
      <vt:lpstr>3</vt:lpstr>
      <vt:lpstr> Радісно пісню, вся Земле, співай!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32</cp:revision>
  <dcterms:created xsi:type="dcterms:W3CDTF">2021-05-24T11:20:44Z</dcterms:created>
  <dcterms:modified xsi:type="dcterms:W3CDTF">2022-07-31T09:11:25Z</dcterms:modified>
</cp:coreProperties>
</file>