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jKoNv0TaB3fid0x+W/ZJyJL59r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402b87c8b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1402b87c8be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Суботній день – день радісний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Суботній день – день радісний, святковий,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Дає він справжній спокій для душі.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 наповняє серце миром Божим,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 радість нам дарує Дух Святий.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Суботній день - для нас благословення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Серед потоку справ і марноти.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лине в Небеса сердець хваління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 цей день суботній Божий,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 день святий.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 суботній день 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Всі разом в Божім храмі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Ми прославляєм нашого Творця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 вірим, що Сам Бог є поміж нами,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Відкриємо для слів святих серця.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402b87c8be_1_0"/>
          <p:cNvSpPr txBox="1"/>
          <p:nvPr>
            <p:ph idx="1" type="body"/>
          </p:nvPr>
        </p:nvSpPr>
        <p:spPr>
          <a:xfrm>
            <a:off x="285720" y="714362"/>
            <a:ext cx="8643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Суботній день - для нас благословення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Серед потоку справ і марноти.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лине в Небеса сердець хваління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 цей день суботній Божий,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 день святий.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1402b87c8be_1_0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Суботній день, навіки Богом даний,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Зустрінем скоро вже у небесах,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 оселях тих святих і довгожданих,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Ми вічно будем славити Христа.</a:t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Суботній день, навіки Богом даний,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Зустрінем скоро вже у небесах,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 оселях тих святих і довгожданих,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Ми вічно будем славити Христа.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Суботній день – день радісний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