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Constantia"/>
      <p:regular r:id="rId14"/>
      <p:bold r:id="rId15"/>
      <p:italic r:id="rId16"/>
      <p:boldItalic r:id="rId17"/>
    </p:embeddedFont>
    <p:embeddedFont>
      <p:font typeface="Arial Narrow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22" roundtripDataSignature="AMtx7mhshwewI7sEJt5zmdJXp85t5YwJN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alNarrow-italic.fntdata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font" Target="fonts/ArialNarrow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nstantia-bold.fntdata"/><Relationship Id="rId14" Type="http://schemas.openxmlformats.org/officeDocument/2006/relationships/font" Target="fonts/Constantia-regular.fntdata"/><Relationship Id="rId17" Type="http://schemas.openxmlformats.org/officeDocument/2006/relationships/font" Target="fonts/Constantia-boldItalic.fntdata"/><Relationship Id="rId16" Type="http://schemas.openxmlformats.org/officeDocument/2006/relationships/font" Target="fonts/Constantia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ArialNarrow-bold.fntdata"/><Relationship Id="rId6" Type="http://schemas.openxmlformats.org/officeDocument/2006/relationships/slide" Target="slides/slide1.xml"/><Relationship Id="rId18" Type="http://schemas.openxmlformats.org/officeDocument/2006/relationships/font" Target="fonts/ArialNarrow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1401c44adec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g1401c44adec_1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1401c44adec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g1401c44adec_1_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10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10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10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9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1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0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0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2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1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12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12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3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4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4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4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4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5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7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8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8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8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9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5500"/>
              <a:buFont typeface="Constantia"/>
              <a:buNone/>
            </a:pPr>
            <a:br>
              <a:rPr b="1" lang="uk-UA" sz="5500"/>
            </a:br>
            <a:r>
              <a:rPr b="1" lang="uk-UA" sz="5500"/>
              <a:t>Вістку неси про Ісуса</a:t>
            </a:r>
            <a:endParaRPr b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2975"/>
              <a:buNone/>
            </a:pPr>
            <a:r>
              <a:rPr b="1" lang="uk-UA" sz="3200">
                <a:latin typeface="Calibri"/>
                <a:ea typeface="Calibri"/>
                <a:cs typeface="Calibri"/>
                <a:sym typeface="Calibri"/>
              </a:rPr>
              <a:t>Вістку неси про Ісуса,  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2975"/>
              <a:buNone/>
            </a:pPr>
            <a:r>
              <a:rPr b="1" lang="uk-UA" sz="3200">
                <a:latin typeface="Calibri"/>
                <a:ea typeface="Calibri"/>
                <a:cs typeface="Calibri"/>
                <a:sym typeface="Calibri"/>
              </a:rPr>
              <a:t>Хай не змовкають вуста.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2975"/>
              <a:buNone/>
            </a:pPr>
            <a:r>
              <a:rPr b="1" lang="uk-UA" sz="3200">
                <a:latin typeface="Calibri"/>
                <a:ea typeface="Calibri"/>
                <a:cs typeface="Calibri"/>
                <a:sym typeface="Calibri"/>
              </a:rPr>
              <a:t>В ній сила Слова цілюща, 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2975"/>
              <a:buNone/>
            </a:pPr>
            <a:r>
              <a:rPr b="1" lang="uk-UA" sz="3200">
                <a:latin typeface="Calibri"/>
                <a:ea typeface="Calibri"/>
                <a:cs typeface="Calibri"/>
                <a:sym typeface="Calibri"/>
              </a:rPr>
              <a:t>Сила, що змінить життя. 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2975"/>
              <a:buNone/>
            </a:pPr>
            <a:r>
              <a:rPr b="1" lang="uk-UA" sz="3200">
                <a:latin typeface="Calibri"/>
                <a:ea typeface="Calibri"/>
                <a:cs typeface="Calibri"/>
                <a:sym typeface="Calibri"/>
              </a:rPr>
              <a:t>Ангели пісню співали: “Цар народився у світ!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2975"/>
              <a:buNone/>
            </a:pPr>
            <a:r>
              <a:rPr b="1" lang="uk-UA" sz="3200">
                <a:latin typeface="Calibri"/>
                <a:ea typeface="Calibri"/>
                <a:cs typeface="Calibri"/>
                <a:sym typeface="Calibri"/>
              </a:rPr>
              <a:t>Богові слава! Осанна!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2975"/>
              <a:buNone/>
            </a:pPr>
            <a:r>
              <a:rPr b="1" lang="uk-UA" sz="3200">
                <a:latin typeface="Calibri"/>
                <a:ea typeface="Calibri"/>
                <a:cs typeface="Calibri"/>
                <a:sym typeface="Calibri"/>
              </a:rPr>
              <a:t>Мир, благодать на землі”.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t/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Вістку неси про Ісуса,  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Хай не змовкають вуста!</a:t>
            </a:r>
            <a:endParaRPr b="1" sz="44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В ній сила Слова цілюща, 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Сила, що змінить життя. 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t/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060"/>
              <a:buNone/>
            </a:pPr>
            <a:r>
              <a:rPr b="1" lang="uk-UA" sz="3200">
                <a:latin typeface="Calibri"/>
                <a:ea typeface="Calibri"/>
                <a:cs typeface="Calibri"/>
                <a:sym typeface="Calibri"/>
              </a:rPr>
              <a:t>Ти розкажи, як в спокусах</a:t>
            </a:r>
            <a:endParaRPr b="1" sz="3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060"/>
              <a:buNone/>
            </a:pPr>
            <a:r>
              <a:rPr b="1" lang="uk-UA" sz="3200">
                <a:latin typeface="Calibri"/>
                <a:ea typeface="Calibri"/>
                <a:cs typeface="Calibri"/>
                <a:sym typeface="Calibri"/>
              </a:rPr>
              <a:t>Він у пустелі знеміг,</a:t>
            </a:r>
            <a:endParaRPr b="1" sz="3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060"/>
              <a:buNone/>
            </a:pPr>
            <a:r>
              <a:rPr b="1" lang="uk-UA" sz="3200">
                <a:latin typeface="Calibri"/>
                <a:ea typeface="Calibri"/>
                <a:cs typeface="Calibri"/>
                <a:sym typeface="Calibri"/>
              </a:rPr>
              <a:t>Силою Божого Слова ворога там переміг.</a:t>
            </a:r>
            <a:endParaRPr b="1" sz="3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060"/>
              <a:buNone/>
            </a:pPr>
            <a:r>
              <a:rPr b="1" lang="uk-UA" sz="3200">
                <a:latin typeface="Calibri"/>
                <a:ea typeface="Calibri"/>
                <a:cs typeface="Calibri"/>
                <a:sym typeface="Calibri"/>
              </a:rPr>
              <a:t>Духом не падав, молився,</a:t>
            </a:r>
            <a:endParaRPr b="1" sz="3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060"/>
              <a:buNone/>
            </a:pPr>
            <a:r>
              <a:rPr b="1" lang="uk-UA" sz="3200">
                <a:latin typeface="Calibri"/>
                <a:ea typeface="Calibri"/>
                <a:cs typeface="Calibri"/>
                <a:sym typeface="Calibri"/>
              </a:rPr>
              <a:t>Хоч світ Його не прийняв,</a:t>
            </a:r>
            <a:endParaRPr b="1" sz="3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060"/>
              <a:buNone/>
            </a:pPr>
            <a:r>
              <a:rPr b="1" lang="uk-UA" sz="3200">
                <a:latin typeface="Calibri"/>
                <a:ea typeface="Calibri"/>
                <a:cs typeface="Calibri"/>
                <a:sym typeface="Calibri"/>
              </a:rPr>
              <a:t> Він все ж для ближніх трудився,</a:t>
            </a:r>
            <a:endParaRPr b="1" sz="3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060"/>
              <a:buNone/>
            </a:pPr>
            <a:r>
              <a:rPr b="1" lang="uk-UA" sz="3200">
                <a:latin typeface="Calibri"/>
                <a:ea typeface="Calibri"/>
                <a:cs typeface="Calibri"/>
                <a:sym typeface="Calibri"/>
              </a:rPr>
              <a:t>Хворих, нужденних спасав.</a:t>
            </a:r>
            <a:endParaRPr b="1" sz="3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1401c44adec_1_0"/>
          <p:cNvSpPr txBox="1"/>
          <p:nvPr>
            <p:ph idx="1" type="body"/>
          </p:nvPr>
        </p:nvSpPr>
        <p:spPr>
          <a:xfrm>
            <a:off x="285720" y="714362"/>
            <a:ext cx="86439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Вістку неси про Ісуса,  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Хай не змовкають вуста!</a:t>
            </a:r>
            <a:endParaRPr b="1" sz="44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В ній сила Слова цілюща, 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Сила, що змінить життя. 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t/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g1401c44adec_1_0"/>
          <p:cNvSpPr txBox="1"/>
          <p:nvPr>
            <p:ph type="title"/>
          </p:nvPr>
        </p:nvSpPr>
        <p:spPr>
          <a:xfrm>
            <a:off x="457200" y="114300"/>
            <a:ext cx="8229600" cy="5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145"/>
              <a:buNone/>
            </a:pPr>
            <a:r>
              <a:rPr b="1" lang="uk-UA" sz="3200">
                <a:latin typeface="Calibri"/>
                <a:ea typeface="Calibri"/>
                <a:cs typeface="Calibri"/>
                <a:sym typeface="Calibri"/>
              </a:rPr>
              <a:t>Ти розкажи, як Бог Сина</a:t>
            </a:r>
            <a:endParaRPr b="1" sz="3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145"/>
              <a:buNone/>
            </a:pPr>
            <a:r>
              <a:rPr b="1" lang="uk-UA" sz="3200">
                <a:latin typeface="Calibri"/>
                <a:ea typeface="Calibri"/>
                <a:cs typeface="Calibri"/>
                <a:sym typeface="Calibri"/>
              </a:rPr>
              <a:t>В жертву за гріх наш віддав,</a:t>
            </a:r>
            <a:endParaRPr b="1" sz="3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145"/>
              <a:buNone/>
            </a:pPr>
            <a:r>
              <a:rPr b="1" lang="uk-UA" sz="3200">
                <a:latin typeface="Calibri"/>
                <a:ea typeface="Calibri"/>
                <a:cs typeface="Calibri"/>
                <a:sym typeface="Calibri"/>
              </a:rPr>
              <a:t>Як Він помер, як з могили </a:t>
            </a:r>
            <a:endParaRPr b="1" sz="3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145"/>
              <a:buNone/>
            </a:pPr>
            <a:r>
              <a:rPr b="1" lang="uk-UA" sz="3200">
                <a:latin typeface="Calibri"/>
                <a:ea typeface="Calibri"/>
                <a:cs typeface="Calibri"/>
                <a:sym typeface="Calibri"/>
              </a:rPr>
              <a:t>Бог Його в славі підняв.</a:t>
            </a:r>
            <a:endParaRPr b="1" sz="3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060"/>
              <a:buNone/>
            </a:pPr>
            <a:r>
              <a:rPr b="1" lang="uk-UA" sz="3200">
                <a:latin typeface="Calibri"/>
                <a:ea typeface="Calibri"/>
                <a:cs typeface="Calibri"/>
                <a:sym typeface="Calibri"/>
              </a:rPr>
              <a:t>Вістка святої любові -  в жертві Ісуса Христа,</a:t>
            </a:r>
            <a:endParaRPr b="1" sz="3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145"/>
              <a:buNone/>
            </a:pPr>
            <a:r>
              <a:rPr b="1" lang="uk-UA" sz="3200">
                <a:latin typeface="Calibri"/>
                <a:ea typeface="Calibri"/>
                <a:cs typeface="Calibri"/>
                <a:sym typeface="Calibri"/>
              </a:rPr>
              <a:t>В краплях пролитої крові </a:t>
            </a:r>
            <a:endParaRPr b="1" sz="32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145"/>
              <a:buNone/>
            </a:pPr>
            <a:r>
              <a:rPr b="1" lang="uk-UA" sz="3200">
                <a:latin typeface="Calibri"/>
                <a:ea typeface="Calibri"/>
                <a:cs typeface="Calibri"/>
                <a:sym typeface="Calibri"/>
              </a:rPr>
              <a:t>Маємо вічне життя. </a:t>
            </a:r>
            <a:endParaRPr b="1" sz="3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6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401c44adec_1_5"/>
          <p:cNvSpPr txBox="1"/>
          <p:nvPr>
            <p:ph idx="1" type="body"/>
          </p:nvPr>
        </p:nvSpPr>
        <p:spPr>
          <a:xfrm>
            <a:off x="285720" y="714362"/>
            <a:ext cx="86439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Вістку неси про Ісуса,  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Хай не змовкають вуста!</a:t>
            </a:r>
            <a:endParaRPr b="1" sz="44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В ній сила Слова цілюща, 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740"/>
              <a:buNone/>
            </a:pPr>
            <a:r>
              <a:rPr b="1" lang="uk-UA" sz="4400">
                <a:latin typeface="Calibri"/>
                <a:ea typeface="Calibri"/>
                <a:cs typeface="Calibri"/>
                <a:sym typeface="Calibri"/>
              </a:rPr>
              <a:t>Сила, що змінить життя. 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t/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g1401c44adec_1_5"/>
          <p:cNvSpPr txBox="1"/>
          <p:nvPr>
            <p:ph type="title"/>
          </p:nvPr>
        </p:nvSpPr>
        <p:spPr>
          <a:xfrm>
            <a:off x="457200" y="114300"/>
            <a:ext cx="8229600" cy="5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8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5500"/>
              <a:buFont typeface="Constantia"/>
              <a:buNone/>
            </a:pPr>
            <a:br>
              <a:rPr b="1" lang="uk-UA" sz="5500"/>
            </a:br>
            <a:r>
              <a:rPr b="1" lang="uk-UA" sz="5500"/>
              <a:t>Вістку неси про Ісуса</a:t>
            </a:r>
            <a:endParaRPr b="1" sz="5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