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3" r:id="rId2"/>
    <p:sldId id="259" r:id="rId3"/>
    <p:sldId id="260" r:id="rId4"/>
    <p:sldId id="261" r:id="rId5"/>
    <p:sldId id="264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4B995-26E9-47CF-BF85-7CF1E788AB63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E62BCA-417B-492E-8CA9-23CF16E05E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Боже, дай хліб життя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400" dirty="0" smtClean="0">
                <a:latin typeface="Bahnschrift Condensed" pitchFamily="34" charset="0"/>
              </a:rPr>
              <a:t>Боже, дай хліб життя – Слово Твоє,</a:t>
            </a:r>
          </a:p>
          <a:p>
            <a:pPr algn="ctr">
              <a:buNone/>
            </a:pPr>
            <a:r>
              <a:rPr lang="uk-UA" sz="5400" dirty="0" smtClean="0">
                <a:latin typeface="Bahnschrift Condensed" pitchFamily="34" charset="0"/>
              </a:rPr>
              <a:t>В серці моїм нехай воно живе.</a:t>
            </a:r>
          </a:p>
          <a:p>
            <a:pPr algn="ctr">
              <a:buNone/>
            </a:pPr>
            <a:r>
              <a:rPr lang="uk-UA" sz="5400" dirty="0" smtClean="0">
                <a:latin typeface="Bahnschrift Condensed" pitchFamily="34" charset="0"/>
              </a:rPr>
              <a:t>На сторінках святих прагну знайти</a:t>
            </a:r>
          </a:p>
          <a:p>
            <a:pPr algn="ctr">
              <a:buNone/>
            </a:pPr>
            <a:r>
              <a:rPr lang="uk-UA" sz="5400" dirty="0" smtClean="0">
                <a:latin typeface="Bahnschrift Condensed" pitchFamily="34" charset="0"/>
              </a:rPr>
              <a:t>Істин Твоїх перлини мудрості.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400" dirty="0" smtClean="0">
                <a:latin typeface="Bahnschrift Condensed" pitchFamily="34" charset="0"/>
              </a:rPr>
              <a:t>Боже, благослови, правду відкрий,</a:t>
            </a:r>
          </a:p>
          <a:p>
            <a:pPr algn="ctr">
              <a:buNone/>
            </a:pPr>
            <a:r>
              <a:rPr lang="uk-UA" sz="5400" dirty="0" smtClean="0">
                <a:latin typeface="Bahnschrift Condensed" pitchFamily="34" charset="0"/>
              </a:rPr>
              <a:t>Дай спокій у душі та в серці мир.</a:t>
            </a:r>
          </a:p>
          <a:p>
            <a:pPr algn="ctr">
              <a:buNone/>
            </a:pPr>
            <a:r>
              <a:rPr lang="uk-UA" sz="5400" dirty="0" smtClean="0">
                <a:latin typeface="Bahnschrift Condensed" pitchFamily="34" charset="0"/>
              </a:rPr>
              <a:t>Матиму лиш в Тобі вільне життя,</a:t>
            </a:r>
          </a:p>
          <a:p>
            <a:pPr algn="ctr">
              <a:buNone/>
            </a:pPr>
            <a:r>
              <a:rPr lang="uk-UA" sz="5400" dirty="0" smtClean="0">
                <a:latin typeface="Bahnschrift Condensed" pitchFamily="34" charset="0"/>
              </a:rPr>
              <a:t>Визволить від тенет любов Твоя.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dirty="0" smtClean="0">
                <a:latin typeface="Bahnschrift Condensed" pitchFamily="34" charset="0"/>
              </a:rPr>
              <a:t>Боже, Твій Дух святий в серце пошли,</a:t>
            </a:r>
          </a:p>
          <a:p>
            <a:pPr algn="ctr">
              <a:buNone/>
            </a:pPr>
            <a:r>
              <a:rPr lang="uk-UA" sz="5400" dirty="0" smtClean="0">
                <a:latin typeface="Bahnschrift Condensed" pitchFamily="34" charset="0"/>
              </a:rPr>
              <a:t>Волю Твою знайти допоможи.</a:t>
            </a:r>
          </a:p>
          <a:p>
            <a:pPr algn="ctr">
              <a:buNone/>
            </a:pPr>
            <a:r>
              <a:rPr lang="uk-UA" sz="5400" dirty="0" smtClean="0">
                <a:latin typeface="Bahnschrift Condensed" pitchFamily="34" charset="0"/>
              </a:rPr>
              <a:t>Місце даруй всім </a:t>
            </a:r>
            <a:r>
              <a:rPr lang="uk-UA" sz="5400" dirty="0" smtClean="0">
                <a:latin typeface="Bahnschrift Condensed" pitchFamily="34" charset="0"/>
              </a:rPr>
              <a:t>там, в</a:t>
            </a:r>
            <a:r>
              <a:rPr lang="uk-UA" sz="5400" dirty="0" smtClean="0">
                <a:latin typeface="Bahnschrift Condensed" pitchFamily="34" charset="0"/>
              </a:rPr>
              <a:t> </a:t>
            </a:r>
            <a:r>
              <a:rPr lang="uk-UA" sz="5400" dirty="0" smtClean="0">
                <a:latin typeface="Bahnschrift Condensed" pitchFamily="34" charset="0"/>
              </a:rPr>
              <a:t>небесах,</a:t>
            </a:r>
          </a:p>
          <a:p>
            <a:pPr algn="ctr">
              <a:buNone/>
            </a:pPr>
            <a:r>
              <a:rPr lang="uk-UA" sz="5400" dirty="0" smtClean="0">
                <a:latin typeface="Bahnschrift Condensed" pitchFamily="34" charset="0"/>
              </a:rPr>
              <a:t>Слово Твоє Святе покаже шлях.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Боже, дай хліб життя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163</TotalTime>
  <Words>102</Words>
  <PresentationFormat>Экран (16:9)</PresentationFormat>
  <Paragraphs>21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№ Боже, дай хліб життя</vt:lpstr>
      <vt:lpstr>1</vt:lpstr>
      <vt:lpstr>2</vt:lpstr>
      <vt:lpstr>3</vt:lpstr>
      <vt:lpstr>№ Боже, дай хліб життя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28</cp:revision>
  <dcterms:created xsi:type="dcterms:W3CDTF">2021-05-24T11:20:44Z</dcterms:created>
  <dcterms:modified xsi:type="dcterms:W3CDTF">2023-01-29T12:28:26Z</dcterms:modified>
</cp:coreProperties>
</file>