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</p:sldIdLst>
  <p:sldSz cy="5143500" cx="9144000"/>
  <p:notesSz cx="6858000" cy="9144000"/>
  <p:embeddedFontLst>
    <p:embeddedFont>
      <p:font typeface="Constantia"/>
      <p:regular r:id="rId11"/>
      <p:bold r:id="rId12"/>
      <p:italic r:id="rId13"/>
      <p:boldItalic r:id="rId14"/>
    </p:embeddedFont>
    <p:embeddedFont>
      <p:font typeface="Arial Narrow"/>
      <p:regular r:id="rId15"/>
      <p:bold r:id="rId16"/>
      <p:italic r:id="rId17"/>
      <p:boldItalic r:id="rId18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http://customooxmlschemas.google.com/">
      <go:slidesCustomData xmlns:go="http://customooxmlschemas.google.com/" r:id="rId19" roundtripDataSignature="AMtx7mg0kzRyQyXz4arqkJufK/yk+PWDy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Constantia-regular.fntdata"/><Relationship Id="rId10" Type="http://schemas.openxmlformats.org/officeDocument/2006/relationships/slide" Target="slides/slide5.xml"/><Relationship Id="rId13" Type="http://schemas.openxmlformats.org/officeDocument/2006/relationships/font" Target="fonts/Constantia-italic.fntdata"/><Relationship Id="rId12" Type="http://schemas.openxmlformats.org/officeDocument/2006/relationships/font" Target="fonts/Constantia-bold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ArialNarrow-regular.fntdata"/><Relationship Id="rId14" Type="http://schemas.openxmlformats.org/officeDocument/2006/relationships/font" Target="fonts/Constantia-boldItalic.fntdata"/><Relationship Id="rId17" Type="http://schemas.openxmlformats.org/officeDocument/2006/relationships/font" Target="fonts/ArialNarrow-italic.fntdata"/><Relationship Id="rId16" Type="http://schemas.openxmlformats.org/officeDocument/2006/relationships/font" Target="fonts/ArialNarrow-bold.fntdata"/><Relationship Id="rId5" Type="http://schemas.openxmlformats.org/officeDocument/2006/relationships/notesMaster" Target="notesMasters/notesMaster1.xml"/><Relationship Id="rId19" Type="http://customschemas.google.com/relationships/presentationmetadata" Target="metadata"/><Relationship Id="rId6" Type="http://schemas.openxmlformats.org/officeDocument/2006/relationships/slide" Target="slides/slide1.xml"/><Relationship Id="rId18" Type="http://schemas.openxmlformats.org/officeDocument/2006/relationships/font" Target="fonts/ArialNarrow-boldItalic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uk-UA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2" name="Google Shape;92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3" name="Google Shape;93;p1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" name="Google Shape;99;p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5" name="Google Shape;105;p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1" name="Google Shape;111;p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5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17" name="Google Shape;117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8" name="Google Shape;118;p5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Титульный слайд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7"/>
          <p:cNvSpPr txBox="1"/>
          <p:nvPr>
            <p:ph idx="1" type="subTitle"/>
          </p:nvPr>
        </p:nvSpPr>
        <p:spPr>
          <a:xfrm>
            <a:off x="457200" y="2774853"/>
            <a:ext cx="83058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600"/>
              </a:spcBef>
              <a:spcAft>
                <a:spcPts val="0"/>
              </a:spcAft>
              <a:buSzPts val="1870"/>
              <a:buNone/>
              <a:defRPr sz="2200">
                <a:solidFill>
                  <a:schemeClr val="lt2"/>
                </a:solidFill>
              </a:defRPr>
            </a:lvl1pPr>
            <a:lvl2pPr lvl="1" algn="ctr">
              <a:spcBef>
                <a:spcPts val="300"/>
              </a:spcBef>
              <a:spcAft>
                <a:spcPts val="0"/>
              </a:spcAft>
              <a:buSzPts val="1530"/>
              <a:buNone/>
              <a:defRPr/>
            </a:lvl2pPr>
            <a:lvl3pPr lvl="2" algn="ctr">
              <a:spcBef>
                <a:spcPts val="300"/>
              </a:spcBef>
              <a:spcAft>
                <a:spcPts val="0"/>
              </a:spcAft>
              <a:buSzPts val="1530"/>
              <a:buNone/>
              <a:defRPr/>
            </a:lvl3pPr>
            <a:lvl4pPr lvl="3" algn="ctr">
              <a:spcBef>
                <a:spcPts val="300"/>
              </a:spcBef>
              <a:spcAft>
                <a:spcPts val="0"/>
              </a:spcAft>
              <a:buSzPts val="1530"/>
              <a:buNone/>
              <a:defRPr/>
            </a:lvl4pPr>
            <a:lvl5pPr lvl="4" algn="ctr">
              <a:spcBef>
                <a:spcPts val="340"/>
              </a:spcBef>
              <a:spcAft>
                <a:spcPts val="0"/>
              </a:spcAft>
              <a:buSzPts val="1530"/>
              <a:buNone/>
              <a:defRPr/>
            </a:lvl5pPr>
            <a:lvl6pPr lvl="5" algn="ctr">
              <a:spcBef>
                <a:spcPts val="340"/>
              </a:spcBef>
              <a:spcAft>
                <a:spcPts val="0"/>
              </a:spcAft>
              <a:buSzPts val="1530"/>
              <a:buNone/>
              <a:defRPr/>
            </a:lvl6pPr>
            <a:lvl7pPr lvl="6" algn="ctr">
              <a:spcBef>
                <a:spcPts val="340"/>
              </a:spcBef>
              <a:spcAft>
                <a:spcPts val="0"/>
              </a:spcAft>
              <a:buSzPts val="1530"/>
              <a:buNone/>
              <a:defRPr/>
            </a:lvl7pPr>
            <a:lvl8pPr lvl="7" algn="ctr">
              <a:spcBef>
                <a:spcPts val="340"/>
              </a:spcBef>
              <a:spcAft>
                <a:spcPts val="0"/>
              </a:spcAft>
              <a:buSzPts val="1530"/>
              <a:buNone/>
              <a:defRPr/>
            </a:lvl8pPr>
            <a:lvl9pPr lvl="8" algn="ctr">
              <a:spcBef>
                <a:spcPts val="340"/>
              </a:spcBef>
              <a:spcAft>
                <a:spcPts val="0"/>
              </a:spcAft>
              <a:buSzPts val="1530"/>
              <a:buNone/>
              <a:defRPr/>
            </a:lvl9pPr>
          </a:lstStyle>
          <a:p/>
        </p:txBody>
      </p:sp>
      <p:sp>
        <p:nvSpPr>
          <p:cNvPr id="17" name="Google Shape;17;p7"/>
          <p:cNvSpPr txBox="1"/>
          <p:nvPr>
            <p:ph type="ctrTitle"/>
          </p:nvPr>
        </p:nvSpPr>
        <p:spPr>
          <a:xfrm>
            <a:off x="457200" y="1075299"/>
            <a:ext cx="8305800" cy="14859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4800"/>
              <a:buFont typeface="Constantia"/>
              <a:buNone/>
              <a:defRPr b="0" sz="4800">
                <a:solidFill>
                  <a:srgbClr val="F9F9F9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cxnSp>
        <p:nvCxnSpPr>
          <p:cNvPr id="18" name="Google Shape;18;p7"/>
          <p:cNvCxnSpPr/>
          <p:nvPr/>
        </p:nvCxnSpPr>
        <p:spPr>
          <a:xfrm>
            <a:off x="1463626" y="2662595"/>
            <a:ext cx="2971800" cy="1191"/>
          </a:xfrm>
          <a:prstGeom prst="straightConnector1">
            <a:avLst/>
          </a:prstGeom>
          <a:noFill/>
          <a:ln cap="flat" cmpd="sng" w="9525">
            <a:solidFill>
              <a:srgbClr val="E8E8E7"/>
            </a:solidFill>
            <a:prstDash val="solid"/>
            <a:round/>
            <a:headEnd len="sm" w="sm" type="none"/>
            <a:tailEnd len="sm" w="sm" type="none"/>
          </a:ln>
          <a:effectLst>
            <a:outerShdw blurRad="31750" rotWithShape="0" algn="tl">
              <a:srgbClr val="000000">
                <a:alpha val="54901"/>
              </a:srgbClr>
            </a:outerShdw>
          </a:effectLst>
        </p:spPr>
      </p:cxnSp>
      <p:cxnSp>
        <p:nvCxnSpPr>
          <p:cNvPr id="19" name="Google Shape;19;p7"/>
          <p:cNvCxnSpPr/>
          <p:nvPr/>
        </p:nvCxnSpPr>
        <p:spPr>
          <a:xfrm>
            <a:off x="4708574" y="2662595"/>
            <a:ext cx="2971800" cy="1191"/>
          </a:xfrm>
          <a:prstGeom prst="straightConnector1">
            <a:avLst/>
          </a:prstGeom>
          <a:noFill/>
          <a:ln cap="flat" cmpd="sng" w="9525">
            <a:solidFill>
              <a:srgbClr val="E8E8E7"/>
            </a:solidFill>
            <a:prstDash val="solid"/>
            <a:round/>
            <a:headEnd len="sm" w="sm" type="none"/>
            <a:tailEnd len="sm" w="sm" type="none"/>
          </a:ln>
          <a:effectLst>
            <a:outerShdw blurRad="31750" rotWithShape="0" algn="tl">
              <a:srgbClr val="000000">
                <a:alpha val="54901"/>
              </a:srgbClr>
            </a:outerShdw>
          </a:effectLst>
        </p:spPr>
      </p:cxnSp>
      <p:sp>
        <p:nvSpPr>
          <p:cNvPr id="20" name="Google Shape;20;p7"/>
          <p:cNvSpPr/>
          <p:nvPr/>
        </p:nvSpPr>
        <p:spPr>
          <a:xfrm>
            <a:off x="4540348" y="2644727"/>
            <a:ext cx="45720" cy="34290"/>
          </a:xfrm>
          <a:prstGeom prst="ellipse">
            <a:avLst/>
          </a:prstGeom>
          <a:solidFill>
            <a:schemeClr val="accent2"/>
          </a:solidFill>
          <a:ln cap="flat" cmpd="sng" w="3810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  <a:effectLst>
            <a:outerShdw blurRad="31750" rotWithShape="0" algn="tl">
              <a:srgbClr val="000000">
                <a:alpha val="5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  <p:sp>
        <p:nvSpPr>
          <p:cNvPr id="21" name="Google Shape;21;p7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7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23" name="Google Shape;23;p7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и вертикальный текст" type="vertTx">
  <p:cSld name="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6"/>
          <p:cNvSpPr txBox="1"/>
          <p:nvPr>
            <p:ph type="title"/>
          </p:nvPr>
        </p:nvSpPr>
        <p:spPr>
          <a:xfrm>
            <a:off x="457200" y="114300"/>
            <a:ext cx="82296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16"/>
          <p:cNvSpPr txBox="1"/>
          <p:nvPr>
            <p:ph idx="1" type="body"/>
          </p:nvPr>
        </p:nvSpPr>
        <p:spPr>
          <a:xfrm rot="5400000">
            <a:off x="2817614" y="-1274564"/>
            <a:ext cx="3508772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81" name="Google Shape;81;p16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6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16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Вертикальный заголовок и текст" type="vertTitleAndTx">
  <p:cSld name="VERTICAL_TITLE_AND_VERTICAL_TEXT"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7"/>
          <p:cNvSpPr txBox="1"/>
          <p:nvPr>
            <p:ph type="title"/>
          </p:nvPr>
        </p:nvSpPr>
        <p:spPr>
          <a:xfrm rot="5400000">
            <a:off x="5463778" y="1371601"/>
            <a:ext cx="4388644" cy="2057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6" name="Google Shape;86;p17"/>
          <p:cNvSpPr txBox="1"/>
          <p:nvPr>
            <p:ph idx="1" type="body"/>
          </p:nvPr>
        </p:nvSpPr>
        <p:spPr>
          <a:xfrm rot="5400000">
            <a:off x="1272778" y="-609599"/>
            <a:ext cx="4388644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87" name="Google Shape;87;p17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8" name="Google Shape;88;p17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9" name="Google Shape;89;p17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и объект" type="obj">
  <p:cSld name="OBJECT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8"/>
          <p:cNvSpPr txBox="1"/>
          <p:nvPr>
            <p:ph idx="1" type="body"/>
          </p:nvPr>
        </p:nvSpPr>
        <p:spPr>
          <a:xfrm>
            <a:off x="457200" y="1143000"/>
            <a:ext cx="8229600" cy="3429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26" name="Google Shape;26;p8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8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indent="0" lvl="1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indent="0" lvl="2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indent="0" lvl="3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indent="0" lvl="4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indent="0" lvl="5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indent="0" lvl="6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indent="0" lvl="7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indent="0" lvl="8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28" name="Google Shape;28;p8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8"/>
          <p:cNvSpPr txBox="1"/>
          <p:nvPr>
            <p:ph type="title"/>
          </p:nvPr>
        </p:nvSpPr>
        <p:spPr>
          <a:xfrm>
            <a:off x="457200" y="114300"/>
            <a:ext cx="82296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раздела" type="secHead">
  <p:cSld name="SECTION_HEADER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9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9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9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34" name="Google Shape;34;p9"/>
          <p:cNvSpPr txBox="1"/>
          <p:nvPr>
            <p:ph type="title"/>
          </p:nvPr>
        </p:nvSpPr>
        <p:spPr>
          <a:xfrm>
            <a:off x="685800" y="2628900"/>
            <a:ext cx="7924800" cy="102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4800"/>
              <a:buFont typeface="Constantia"/>
              <a:buNone/>
              <a:defRPr b="0" sz="4800">
                <a:solidFill>
                  <a:srgbClr val="F9F9F9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9"/>
          <p:cNvSpPr txBox="1"/>
          <p:nvPr>
            <p:ph idx="1" type="body"/>
          </p:nvPr>
        </p:nvSpPr>
        <p:spPr>
          <a:xfrm>
            <a:off x="685800" y="3719148"/>
            <a:ext cx="7924800" cy="73855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600"/>
              </a:spcBef>
              <a:spcAft>
                <a:spcPts val="0"/>
              </a:spcAft>
              <a:buSzPts val="1700"/>
              <a:buNone/>
              <a:defRPr sz="2000">
                <a:solidFill>
                  <a:schemeClr val="lt2"/>
                </a:solidFill>
              </a:defRPr>
            </a:lvl1pPr>
            <a:lvl2pPr indent="-228600" lvl="1" marL="914400" algn="l">
              <a:spcBef>
                <a:spcPts val="300"/>
              </a:spcBef>
              <a:spcAft>
                <a:spcPts val="0"/>
              </a:spcAft>
              <a:buSzPts val="1530"/>
              <a:buNone/>
              <a:defRPr sz="1800">
                <a:solidFill>
                  <a:schemeClr val="lt1"/>
                </a:solidFill>
              </a:defRPr>
            </a:lvl2pPr>
            <a:lvl3pPr indent="-228600" lvl="2" marL="1371600" algn="l">
              <a:spcBef>
                <a:spcPts val="300"/>
              </a:spcBef>
              <a:spcAft>
                <a:spcPts val="0"/>
              </a:spcAft>
              <a:buSzPts val="1360"/>
              <a:buNone/>
              <a:defRPr sz="1600">
                <a:solidFill>
                  <a:schemeClr val="lt1"/>
                </a:solidFill>
              </a:defRPr>
            </a:lvl3pPr>
            <a:lvl4pPr indent="-228600" lvl="3" marL="1828800" algn="l">
              <a:spcBef>
                <a:spcPts val="300"/>
              </a:spcBef>
              <a:spcAft>
                <a:spcPts val="0"/>
              </a:spcAft>
              <a:buSzPts val="1190"/>
              <a:buNone/>
              <a:defRPr sz="1400">
                <a:solidFill>
                  <a:schemeClr val="lt1"/>
                </a:solidFill>
              </a:defRPr>
            </a:lvl4pPr>
            <a:lvl5pPr indent="-228600" lvl="4" marL="2286000" algn="l">
              <a:spcBef>
                <a:spcPts val="340"/>
              </a:spcBef>
              <a:spcAft>
                <a:spcPts val="0"/>
              </a:spcAft>
              <a:buSzPts val="1190"/>
              <a:buNone/>
              <a:defRPr sz="1400">
                <a:solidFill>
                  <a:schemeClr val="lt1"/>
                </a:solidFill>
              </a:defRPr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cxnSp>
        <p:nvCxnSpPr>
          <p:cNvPr id="36" name="Google Shape;36;p9"/>
          <p:cNvCxnSpPr/>
          <p:nvPr/>
        </p:nvCxnSpPr>
        <p:spPr>
          <a:xfrm>
            <a:off x="685800" y="3687744"/>
            <a:ext cx="7924800" cy="3226"/>
          </a:xfrm>
          <a:prstGeom prst="straightConnector1">
            <a:avLst/>
          </a:prstGeom>
          <a:noFill/>
          <a:ln cap="flat" cmpd="sng" w="9525">
            <a:solidFill>
              <a:srgbClr val="E9E9E8"/>
            </a:solidFill>
            <a:prstDash val="solid"/>
            <a:round/>
            <a:headEnd len="sm" w="sm" type="none"/>
            <a:tailEnd len="sm" w="sm" type="none"/>
          </a:ln>
          <a:effectLst>
            <a:outerShdw blurRad="31750" rotWithShape="0" algn="tl">
              <a:srgbClr val="000000">
                <a:alpha val="54901"/>
              </a:srgbClr>
            </a:outerShdw>
          </a:effectLst>
        </p:spPr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Два объекта" type="twoObj">
  <p:cSld name="TWO_OBJECTS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10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10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10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41" name="Google Shape;41;p10"/>
          <p:cNvSpPr txBox="1"/>
          <p:nvPr>
            <p:ph type="title"/>
          </p:nvPr>
        </p:nvSpPr>
        <p:spPr>
          <a:xfrm>
            <a:off x="457200" y="114300"/>
            <a:ext cx="82296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457200" y="1143000"/>
            <a:ext cx="4059936" cy="3429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43" name="Google Shape;43;p10"/>
          <p:cNvSpPr txBox="1"/>
          <p:nvPr>
            <p:ph idx="2" type="body"/>
          </p:nvPr>
        </p:nvSpPr>
        <p:spPr>
          <a:xfrm>
            <a:off x="4648200" y="1143000"/>
            <a:ext cx="4059936" cy="3429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Сравнение" type="twoTxTwoObj">
  <p:cSld name="TWO_OBJECTS_WITH_TEXT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46" name="Google Shape;46;p11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1"/>
          <p:cNvSpPr txBox="1"/>
          <p:nvPr>
            <p:ph idx="1" type="body"/>
          </p:nvPr>
        </p:nvSpPr>
        <p:spPr>
          <a:xfrm>
            <a:off x="457200" y="1049695"/>
            <a:ext cx="4040188" cy="5715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2210"/>
              <a:buNone/>
              <a:defRPr b="1" sz="2600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indent="-228600" lvl="1" marL="914400" algn="l">
              <a:spcBef>
                <a:spcPts val="300"/>
              </a:spcBef>
              <a:spcAft>
                <a:spcPts val="0"/>
              </a:spcAft>
              <a:buSzPts val="1700"/>
              <a:buNone/>
              <a:defRPr b="1" sz="20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indent="-228600" lvl="2" marL="1371600" algn="l">
              <a:spcBef>
                <a:spcPts val="300"/>
              </a:spcBef>
              <a:spcAft>
                <a:spcPts val="0"/>
              </a:spcAft>
              <a:buSzPts val="1530"/>
              <a:buNone/>
              <a:defRPr b="1" sz="18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indent="-228600" lvl="3" marL="1828800" algn="l">
              <a:spcBef>
                <a:spcPts val="300"/>
              </a:spcBef>
              <a:spcAft>
                <a:spcPts val="0"/>
              </a:spcAft>
              <a:buSzPts val="1360"/>
              <a:buNone/>
              <a:defRPr b="1" sz="16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indent="-228600" lvl="4" marL="2286000" algn="l">
              <a:spcBef>
                <a:spcPts val="340"/>
              </a:spcBef>
              <a:spcAft>
                <a:spcPts val="0"/>
              </a:spcAft>
              <a:buSzPts val="1360"/>
              <a:buNone/>
              <a:defRPr b="1" sz="16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49" name="Google Shape;49;p11"/>
          <p:cNvSpPr txBox="1"/>
          <p:nvPr>
            <p:ph idx="2" type="body"/>
          </p:nvPr>
        </p:nvSpPr>
        <p:spPr>
          <a:xfrm>
            <a:off x="457200" y="1651422"/>
            <a:ext cx="4038600" cy="2935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50" name="Google Shape;50;p11"/>
          <p:cNvSpPr txBox="1"/>
          <p:nvPr>
            <p:ph idx="3" type="body"/>
          </p:nvPr>
        </p:nvSpPr>
        <p:spPr>
          <a:xfrm>
            <a:off x="4649788" y="1651422"/>
            <a:ext cx="4038600" cy="2935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51" name="Google Shape;51;p11"/>
          <p:cNvSpPr txBox="1"/>
          <p:nvPr>
            <p:ph type="title"/>
          </p:nvPr>
        </p:nvSpPr>
        <p:spPr>
          <a:xfrm>
            <a:off x="457200" y="116586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4200"/>
              <a:buFont typeface="Constantia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1"/>
          <p:cNvSpPr txBox="1"/>
          <p:nvPr>
            <p:ph idx="4" type="body"/>
          </p:nvPr>
        </p:nvSpPr>
        <p:spPr>
          <a:xfrm>
            <a:off x="4648200" y="1049695"/>
            <a:ext cx="4040188" cy="5715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2210"/>
              <a:buNone/>
              <a:defRPr b="1" sz="2600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indent="-228600" lvl="1" marL="914400" algn="l">
              <a:spcBef>
                <a:spcPts val="300"/>
              </a:spcBef>
              <a:spcAft>
                <a:spcPts val="0"/>
              </a:spcAft>
              <a:buSzPts val="1700"/>
              <a:buNone/>
              <a:defRPr b="1" sz="20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indent="-228600" lvl="2" marL="1371600" algn="l">
              <a:spcBef>
                <a:spcPts val="300"/>
              </a:spcBef>
              <a:spcAft>
                <a:spcPts val="0"/>
              </a:spcAft>
              <a:buSzPts val="1530"/>
              <a:buNone/>
              <a:defRPr b="1" sz="18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indent="-228600" lvl="3" marL="1828800" algn="l">
              <a:spcBef>
                <a:spcPts val="300"/>
              </a:spcBef>
              <a:spcAft>
                <a:spcPts val="0"/>
              </a:spcAft>
              <a:buSzPts val="1360"/>
              <a:buNone/>
              <a:defRPr b="1" sz="16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indent="-228600" lvl="4" marL="2286000" algn="l">
              <a:spcBef>
                <a:spcPts val="340"/>
              </a:spcBef>
              <a:spcAft>
                <a:spcPts val="0"/>
              </a:spcAft>
              <a:buSzPts val="1360"/>
              <a:buNone/>
              <a:defRPr b="1" sz="16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cxnSp>
        <p:nvCxnSpPr>
          <p:cNvPr id="53" name="Google Shape;53;p11"/>
          <p:cNvCxnSpPr/>
          <p:nvPr/>
        </p:nvCxnSpPr>
        <p:spPr>
          <a:xfrm>
            <a:off x="562945" y="1635164"/>
            <a:ext cx="3749040" cy="1191"/>
          </a:xfrm>
          <a:prstGeom prst="straightConnector1">
            <a:avLst/>
          </a:prstGeom>
          <a:noFill/>
          <a:ln cap="flat" cmpd="sng" w="12700">
            <a:solidFill>
              <a:srgbClr val="E8E8E7"/>
            </a:solidFill>
            <a:prstDash val="solid"/>
            <a:round/>
            <a:headEnd len="sm" w="sm" type="none"/>
            <a:tailEnd len="sm" w="sm" type="none"/>
          </a:ln>
          <a:effectLst>
            <a:outerShdw blurRad="34925" rotWithShape="0" algn="tl">
              <a:srgbClr val="000000">
                <a:alpha val="54901"/>
              </a:srgbClr>
            </a:outerShdw>
          </a:effectLst>
        </p:spPr>
      </p:cxnSp>
      <p:cxnSp>
        <p:nvCxnSpPr>
          <p:cNvPr id="54" name="Google Shape;54;p11"/>
          <p:cNvCxnSpPr/>
          <p:nvPr/>
        </p:nvCxnSpPr>
        <p:spPr>
          <a:xfrm>
            <a:off x="4754880" y="1635164"/>
            <a:ext cx="3749040" cy="1191"/>
          </a:xfrm>
          <a:prstGeom prst="straightConnector1">
            <a:avLst/>
          </a:prstGeom>
          <a:noFill/>
          <a:ln cap="flat" cmpd="sng" w="12700">
            <a:solidFill>
              <a:srgbClr val="E8E8E7"/>
            </a:solidFill>
            <a:prstDash val="solid"/>
            <a:round/>
            <a:headEnd len="sm" w="sm" type="none"/>
            <a:tailEnd len="sm" w="sm" type="none"/>
          </a:ln>
          <a:effectLst>
            <a:outerShdw blurRad="34925" rotWithShape="0" algn="tl">
              <a:srgbClr val="000000">
                <a:alpha val="54901"/>
              </a:srgbClr>
            </a:outerShdw>
          </a:effectLst>
        </p:spPr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Только заголовок" type="titleOnly">
  <p:cSld name="TITLE_ONLY"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2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12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12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59" name="Google Shape;59;p12"/>
          <p:cNvSpPr txBox="1"/>
          <p:nvPr>
            <p:ph type="title"/>
          </p:nvPr>
        </p:nvSpPr>
        <p:spPr>
          <a:xfrm>
            <a:off x="457200" y="114300"/>
            <a:ext cx="82296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Пустой слайд" type="blank">
  <p:cSld name="BLANK"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3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2" name="Google Shape;62;p13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3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Объект с подписью" showMasterSp="0" type="objTx">
  <p:cSld name="OBJECT_WITH_CAPTION_TEXT"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4"/>
          <p:cNvSpPr txBox="1"/>
          <p:nvPr>
            <p:ph idx="1" type="body"/>
          </p:nvPr>
        </p:nvSpPr>
        <p:spPr>
          <a:xfrm>
            <a:off x="457200" y="342900"/>
            <a:ext cx="6248400" cy="428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66" name="Google Shape;66;p14"/>
          <p:cNvSpPr txBox="1"/>
          <p:nvPr>
            <p:ph idx="2" type="body"/>
          </p:nvPr>
        </p:nvSpPr>
        <p:spPr>
          <a:xfrm>
            <a:off x="6781800" y="1200150"/>
            <a:ext cx="1984248" cy="28003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SzPts val="1360"/>
              <a:buNone/>
              <a:defRPr sz="1600">
                <a:solidFill>
                  <a:schemeClr val="lt2"/>
                </a:solidFill>
              </a:defRPr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1020"/>
              <a:buNone/>
              <a:defRPr sz="1200"/>
            </a:lvl2pPr>
            <a:lvl3pPr indent="-228600" lvl="2" marL="1371600" algn="l">
              <a:spcBef>
                <a:spcPts val="300"/>
              </a:spcBef>
              <a:spcAft>
                <a:spcPts val="0"/>
              </a:spcAft>
              <a:buSzPts val="850"/>
              <a:buNone/>
              <a:defRPr sz="1000"/>
            </a:lvl3pPr>
            <a:lvl4pPr indent="-228600" lvl="3" marL="1828800" algn="l">
              <a:spcBef>
                <a:spcPts val="300"/>
              </a:spcBef>
              <a:spcAft>
                <a:spcPts val="0"/>
              </a:spcAft>
              <a:buSzPts val="765"/>
              <a:buNone/>
              <a:defRPr sz="900"/>
            </a:lvl4pPr>
            <a:lvl5pPr indent="-228600" lvl="4" marL="2286000" algn="l">
              <a:spcBef>
                <a:spcPts val="340"/>
              </a:spcBef>
              <a:spcAft>
                <a:spcPts val="0"/>
              </a:spcAft>
              <a:buSzPts val="765"/>
              <a:buNone/>
              <a:defRPr sz="900"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67" name="Google Shape;67;p14"/>
          <p:cNvSpPr txBox="1"/>
          <p:nvPr>
            <p:ph type="title"/>
          </p:nvPr>
        </p:nvSpPr>
        <p:spPr>
          <a:xfrm>
            <a:off x="6781800" y="342900"/>
            <a:ext cx="1981200" cy="8001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91425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Constantia"/>
              <a:buNone/>
              <a:defRPr b="1" sz="1800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14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14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70" name="Google Shape;70;p14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Рисунок с подписью" showMasterSp="0" type="picTx">
  <p:cSld name="PICTURE_WITH_CAPTION_TEXT"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5"/>
          <p:cNvSpPr txBox="1"/>
          <p:nvPr>
            <p:ph type="title"/>
          </p:nvPr>
        </p:nvSpPr>
        <p:spPr>
          <a:xfrm>
            <a:off x="6629400" y="342900"/>
            <a:ext cx="2057400" cy="8001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91425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Constantia"/>
              <a:buNone/>
              <a:defRPr b="1" sz="1800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5"/>
          <p:cNvSpPr/>
          <p:nvPr>
            <p:ph idx="2" type="pic"/>
          </p:nvPr>
        </p:nvSpPr>
        <p:spPr>
          <a:xfrm>
            <a:off x="457200" y="342900"/>
            <a:ext cx="6019800" cy="4171950"/>
          </a:xfrm>
          <a:prstGeom prst="rect">
            <a:avLst/>
          </a:prstGeom>
          <a:solidFill>
            <a:srgbClr val="FFFDEB"/>
          </a:solidFill>
          <a:ln>
            <a:noFill/>
          </a:ln>
          <a:effectLst>
            <a:outerShdw blurRad="88900" sx="103000" rotWithShape="0" algn="ctr" sy="103000">
              <a:srgbClr val="000000">
                <a:alpha val="31764"/>
              </a:srgbClr>
            </a:outerShdw>
          </a:effectLst>
        </p:spPr>
      </p:sp>
      <p:sp>
        <p:nvSpPr>
          <p:cNvPr id="74" name="Google Shape;74;p15"/>
          <p:cNvSpPr txBox="1"/>
          <p:nvPr>
            <p:ph idx="1" type="body"/>
          </p:nvPr>
        </p:nvSpPr>
        <p:spPr>
          <a:xfrm>
            <a:off x="6629400" y="1200150"/>
            <a:ext cx="2057400" cy="3314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SzPts val="1360"/>
              <a:buFont typeface="Constantia"/>
              <a:buNone/>
              <a:defRPr b="0" sz="1600">
                <a:solidFill>
                  <a:schemeClr val="lt2"/>
                </a:solidFill>
              </a:defRPr>
            </a:lvl1pPr>
            <a:lvl2pPr indent="-293369" lvl="1" marL="914400" algn="l">
              <a:spcBef>
                <a:spcPts val="1000"/>
              </a:spcBef>
              <a:spcAft>
                <a:spcPts val="0"/>
              </a:spcAft>
              <a:buSzPts val="1020"/>
              <a:buChar char="⚫"/>
              <a:defRPr sz="1200"/>
            </a:lvl2pPr>
            <a:lvl3pPr indent="-282575" lvl="2" marL="1371600" algn="l">
              <a:spcBef>
                <a:spcPts val="300"/>
              </a:spcBef>
              <a:spcAft>
                <a:spcPts val="0"/>
              </a:spcAft>
              <a:buSzPts val="850"/>
              <a:buChar char="⚫"/>
              <a:defRPr sz="1000"/>
            </a:lvl3pPr>
            <a:lvl4pPr indent="-277177" lvl="3" marL="1828800" algn="l">
              <a:spcBef>
                <a:spcPts val="300"/>
              </a:spcBef>
              <a:spcAft>
                <a:spcPts val="0"/>
              </a:spcAft>
              <a:buSzPts val="765"/>
              <a:buChar char="⚫"/>
              <a:defRPr sz="900"/>
            </a:lvl4pPr>
            <a:lvl5pPr indent="-277177" lvl="4" marL="2286000" algn="l">
              <a:spcBef>
                <a:spcPts val="340"/>
              </a:spcBef>
              <a:spcAft>
                <a:spcPts val="0"/>
              </a:spcAft>
              <a:buSzPts val="765"/>
              <a:buChar char="⚫"/>
              <a:defRPr sz="900"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75" name="Google Shape;75;p15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5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77" name="Google Shape;77;p15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dk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6"/>
          <p:cNvSpPr txBox="1"/>
          <p:nvPr>
            <p:ph idx="1" type="body"/>
          </p:nvPr>
        </p:nvSpPr>
        <p:spPr>
          <a:xfrm>
            <a:off x="457200" y="1085850"/>
            <a:ext cx="8229600" cy="350877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68935" lvl="0" marL="457200" marR="0" rtl="0" algn="l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2210"/>
              <a:buFont typeface="Noto Sans Symbols"/>
              <a:buChar char="⚫"/>
              <a:defRPr b="0" i="0" sz="26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indent="-358140" lvl="1" marL="914400" marR="0" rtl="0" algn="l">
              <a:spcBef>
                <a:spcPts val="300"/>
              </a:spcBef>
              <a:spcAft>
                <a:spcPts val="0"/>
              </a:spcAft>
              <a:buClr>
                <a:srgbClr val="D58F3E"/>
              </a:buClr>
              <a:buSzPts val="2040"/>
              <a:buFont typeface="Noto Sans Symbols"/>
              <a:buChar char="⚫"/>
              <a:defRPr b="0" i="0" sz="24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indent="-341947" lvl="2" marL="1371600" marR="0" rtl="0" algn="l">
              <a:spcBef>
                <a:spcPts val="300"/>
              </a:spcBef>
              <a:spcAft>
                <a:spcPts val="0"/>
              </a:spcAft>
              <a:buClr>
                <a:srgbClr val="B17733"/>
              </a:buClr>
              <a:buSzPts val="1785"/>
              <a:buFont typeface="Noto Sans Symbols"/>
              <a:buChar char="⚫"/>
              <a:defRPr b="0" i="0" sz="21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indent="-331152" lvl="3" marL="1828800" marR="0" rtl="0" algn="l">
              <a:spcBef>
                <a:spcPts val="300"/>
              </a:spcBef>
              <a:spcAft>
                <a:spcPts val="0"/>
              </a:spcAft>
              <a:buClr>
                <a:srgbClr val="D58F3E"/>
              </a:buClr>
              <a:buSzPts val="1615"/>
              <a:buFont typeface="Noto Sans Symbols"/>
              <a:buChar char="⚫"/>
              <a:defRPr b="0" i="0" sz="19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indent="-314960" lvl="4" marL="2286000" marR="0" rtl="0" algn="l">
              <a:spcBef>
                <a:spcPts val="340"/>
              </a:spcBef>
              <a:spcAft>
                <a:spcPts val="0"/>
              </a:spcAft>
              <a:buClr>
                <a:srgbClr val="D58F3E"/>
              </a:buClr>
              <a:buSzPts val="1360"/>
              <a:buFont typeface="Noto Sans Symbols"/>
              <a:buChar char="⚫"/>
              <a:defRPr b="0" i="0" sz="16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indent="-320357" lvl="5" marL="2743200" marR="0" rtl="0" algn="l">
              <a:spcBef>
                <a:spcPts val="340"/>
              </a:spcBef>
              <a:spcAft>
                <a:spcPts val="0"/>
              </a:spcAft>
              <a:buClr>
                <a:srgbClr val="D58F3E"/>
              </a:buClr>
              <a:buSzPts val="1445"/>
              <a:buFont typeface="Noto Sans Symbols"/>
              <a:buChar char="🖙"/>
              <a:defRPr b="0" i="0" sz="17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indent="-314960" lvl="6" marL="3200400" marR="0" rtl="0" algn="l">
              <a:spcBef>
                <a:spcPts val="340"/>
              </a:spcBef>
              <a:spcAft>
                <a:spcPts val="0"/>
              </a:spcAft>
              <a:buClr>
                <a:srgbClr val="D58F3E"/>
              </a:buClr>
              <a:buSzPts val="1360"/>
              <a:buFont typeface="Noto Sans Symbols"/>
              <a:buChar char="🖙"/>
              <a:defRPr b="0" i="0" sz="16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indent="-309562" lvl="7" marL="3657600" marR="0" rtl="0" algn="l">
              <a:spcBef>
                <a:spcPts val="340"/>
              </a:spcBef>
              <a:spcAft>
                <a:spcPts val="0"/>
              </a:spcAft>
              <a:buClr>
                <a:srgbClr val="D58F3E"/>
              </a:buClr>
              <a:buSzPts val="1275"/>
              <a:buFont typeface="Noto Sans Symbols"/>
              <a:buChar char="🖙"/>
              <a:defRPr b="0" i="0" sz="15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indent="-309562" lvl="8" marL="4114800" marR="0" rtl="0" algn="l">
              <a:spcBef>
                <a:spcPts val="340"/>
              </a:spcBef>
              <a:spcAft>
                <a:spcPts val="0"/>
              </a:spcAft>
              <a:buClr>
                <a:srgbClr val="D58F3E"/>
              </a:buClr>
              <a:buSzPts val="1275"/>
              <a:buFont typeface="Noto Sans Symbols"/>
              <a:buChar char="🖙"/>
              <a:defRPr b="0" i="0" sz="15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/>
        </p:txBody>
      </p:sp>
      <p:sp>
        <p:nvSpPr>
          <p:cNvPr id="11" name="Google Shape;11;p6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/>
        </p:txBody>
      </p:sp>
      <p:sp>
        <p:nvSpPr>
          <p:cNvPr id="12" name="Google Shape;12;p6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/>
        </p:txBody>
      </p:sp>
      <p:sp>
        <p:nvSpPr>
          <p:cNvPr id="13" name="Google Shape;13;p6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indent="0" lvl="1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indent="0" lvl="2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indent="0" lvl="3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indent="0" lvl="4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indent="0" lvl="5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indent="0" lvl="6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indent="0" lvl="7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indent="0" lvl="8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14" name="Google Shape;14;p6"/>
          <p:cNvSpPr txBox="1"/>
          <p:nvPr>
            <p:ph type="title"/>
          </p:nvPr>
        </p:nvSpPr>
        <p:spPr>
          <a:xfrm>
            <a:off x="457200" y="114300"/>
            <a:ext cx="82296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4200"/>
              <a:buFont typeface="Constantia"/>
              <a:buNone/>
              <a:defRPr b="0" i="0" sz="4200" u="none" cap="none" strike="noStrike">
                <a:solidFill>
                  <a:srgbClr val="F9F9F9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"/>
          <p:cNvSpPr txBox="1"/>
          <p:nvPr>
            <p:ph idx="1" type="subTitle"/>
          </p:nvPr>
        </p:nvSpPr>
        <p:spPr>
          <a:xfrm>
            <a:off x="500034" y="4143386"/>
            <a:ext cx="8305800" cy="64294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2380"/>
              <a:buNone/>
            </a:pPr>
            <a:r>
              <a:rPr b="1" lang="uk-UA" sz="2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“Пісні  хвали  та  поклоніння” </a:t>
            </a:r>
            <a:endParaRPr b="1" sz="2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6" name="Google Shape;96;p1"/>
          <p:cNvSpPr txBox="1"/>
          <p:nvPr>
            <p:ph type="ctrTitle"/>
          </p:nvPr>
        </p:nvSpPr>
        <p:spPr>
          <a:xfrm>
            <a:off x="457200" y="1075299"/>
            <a:ext cx="8305800" cy="14859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5500"/>
              <a:buFont typeface="Constantia"/>
              <a:buNone/>
            </a:pPr>
            <a:br>
              <a:rPr b="1" lang="uk-UA" sz="5500"/>
            </a:br>
            <a:r>
              <a:rPr b="1" lang="uk-UA" sz="6000"/>
              <a:t>Друга  вірного я маю</a:t>
            </a:r>
            <a:endParaRPr b="1" sz="60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2"/>
          <p:cNvSpPr txBox="1"/>
          <p:nvPr>
            <p:ph idx="1" type="body"/>
          </p:nvPr>
        </p:nvSpPr>
        <p:spPr>
          <a:xfrm>
            <a:off x="285720" y="571486"/>
            <a:ext cx="8643998" cy="41434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4320" lvl="0" marL="274320" rtl="0" algn="ctr">
              <a:spcBef>
                <a:spcPts val="0"/>
              </a:spcBef>
              <a:spcAft>
                <a:spcPts val="0"/>
              </a:spcAft>
              <a:buSzPts val="3570"/>
              <a:buNone/>
            </a:pPr>
            <a:r>
              <a:rPr b="1" lang="uk-UA" sz="3500">
                <a:latin typeface="Calibri"/>
                <a:ea typeface="Calibri"/>
                <a:cs typeface="Calibri"/>
                <a:sym typeface="Calibri"/>
              </a:rPr>
              <a:t>Друга вірного я маю,</a:t>
            </a:r>
            <a:endParaRPr b="1" sz="3500">
              <a:latin typeface="Calibri"/>
              <a:ea typeface="Calibri"/>
              <a:cs typeface="Calibri"/>
              <a:sym typeface="Calibri"/>
            </a:endParaRPr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570"/>
              <a:buNone/>
            </a:pPr>
            <a:r>
              <a:rPr b="1" lang="uk-UA" sz="3500">
                <a:latin typeface="Calibri"/>
                <a:ea typeface="Calibri"/>
                <a:cs typeface="Calibri"/>
                <a:sym typeface="Calibri"/>
              </a:rPr>
              <a:t>Це – Христос, Спаситель мій.</a:t>
            </a:r>
            <a:endParaRPr b="1" sz="3500">
              <a:latin typeface="Calibri"/>
              <a:ea typeface="Calibri"/>
              <a:cs typeface="Calibri"/>
              <a:sym typeface="Calibri"/>
            </a:endParaRPr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570"/>
              <a:buNone/>
            </a:pPr>
            <a:r>
              <a:rPr b="1" lang="uk-UA" sz="3500">
                <a:latin typeface="Calibri"/>
                <a:ea typeface="Calibri"/>
                <a:cs typeface="Calibri"/>
                <a:sym typeface="Calibri"/>
              </a:rPr>
              <a:t>Я в молитві відкриваю </a:t>
            </a:r>
            <a:endParaRPr b="1" sz="3500">
              <a:latin typeface="Calibri"/>
              <a:ea typeface="Calibri"/>
              <a:cs typeface="Calibri"/>
              <a:sym typeface="Calibri"/>
            </a:endParaRPr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570"/>
              <a:buNone/>
            </a:pPr>
            <a:r>
              <a:rPr b="1" lang="uk-UA" sz="3500">
                <a:latin typeface="Calibri"/>
                <a:ea typeface="Calibri"/>
                <a:cs typeface="Calibri"/>
                <a:sym typeface="Calibri"/>
              </a:rPr>
              <a:t>Двері до глибин душі.</a:t>
            </a:r>
            <a:endParaRPr b="1" sz="3500">
              <a:latin typeface="Calibri"/>
              <a:ea typeface="Calibri"/>
              <a:cs typeface="Calibri"/>
              <a:sym typeface="Calibri"/>
            </a:endParaRPr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570"/>
              <a:buNone/>
            </a:pPr>
            <a:r>
              <a:rPr b="1" lang="uk-UA" sz="3500">
                <a:latin typeface="Calibri"/>
                <a:ea typeface="Calibri"/>
                <a:cs typeface="Calibri"/>
                <a:sym typeface="Calibri"/>
              </a:rPr>
              <a:t>О, яка велика радість бути біля ніг Христа</a:t>
            </a:r>
            <a:endParaRPr b="1" sz="3500">
              <a:latin typeface="Calibri"/>
              <a:ea typeface="Calibri"/>
              <a:cs typeface="Calibri"/>
              <a:sym typeface="Calibri"/>
            </a:endParaRPr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570"/>
              <a:buNone/>
            </a:pPr>
            <a:r>
              <a:rPr b="1" lang="uk-UA" sz="3500">
                <a:latin typeface="Calibri"/>
                <a:ea typeface="Calibri"/>
                <a:cs typeface="Calibri"/>
                <a:sym typeface="Calibri"/>
              </a:rPr>
              <a:t>І прийняти Його святість,</a:t>
            </a:r>
            <a:endParaRPr b="1" sz="3500">
              <a:latin typeface="Calibri"/>
              <a:ea typeface="Calibri"/>
              <a:cs typeface="Calibri"/>
              <a:sym typeface="Calibri"/>
            </a:endParaRPr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570"/>
              <a:buNone/>
            </a:pPr>
            <a:r>
              <a:rPr b="1" lang="uk-UA" sz="3500">
                <a:latin typeface="Calibri"/>
                <a:ea typeface="Calibri"/>
                <a:cs typeface="Calibri"/>
                <a:sym typeface="Calibri"/>
              </a:rPr>
              <a:t>Стати чистим від гріха.</a:t>
            </a:r>
            <a:endParaRPr b="1" sz="35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2" name="Google Shape;102;p2"/>
          <p:cNvSpPr txBox="1"/>
          <p:nvPr>
            <p:ph type="title"/>
          </p:nvPr>
        </p:nvSpPr>
        <p:spPr>
          <a:xfrm>
            <a:off x="457200" y="114300"/>
            <a:ext cx="8229600" cy="52862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2800"/>
              <a:buFont typeface="Arial Narrow"/>
              <a:buNone/>
            </a:pPr>
            <a:r>
              <a:rPr b="1" lang="uk-UA" sz="2800">
                <a:latin typeface="Arial Narrow"/>
                <a:ea typeface="Arial Narrow"/>
                <a:cs typeface="Arial Narrow"/>
                <a:sym typeface="Arial Narrow"/>
              </a:rPr>
              <a:t>1</a:t>
            </a:r>
            <a:endParaRPr b="1" sz="2800"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3"/>
          <p:cNvSpPr txBox="1"/>
          <p:nvPr>
            <p:ph idx="1" type="body"/>
          </p:nvPr>
        </p:nvSpPr>
        <p:spPr>
          <a:xfrm>
            <a:off x="285725" y="402875"/>
            <a:ext cx="8643900" cy="4311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4320" lvl="0" marL="274320" rtl="0" algn="ctr">
              <a:spcBef>
                <a:spcPts val="0"/>
              </a:spcBef>
              <a:spcAft>
                <a:spcPts val="0"/>
              </a:spcAft>
              <a:buSzPts val="3570"/>
              <a:buNone/>
            </a:pPr>
            <a:r>
              <a:rPr b="1" lang="uk-UA" sz="3400">
                <a:latin typeface="Calibri"/>
                <a:ea typeface="Calibri"/>
                <a:cs typeface="Calibri"/>
                <a:sym typeface="Calibri"/>
              </a:rPr>
              <a:t>Чи зустрінеш ти спокуси, </a:t>
            </a:r>
            <a:endParaRPr b="1" sz="3400">
              <a:latin typeface="Calibri"/>
              <a:ea typeface="Calibri"/>
              <a:cs typeface="Calibri"/>
              <a:sym typeface="Calibri"/>
            </a:endParaRPr>
          </a:p>
          <a:p>
            <a:pPr indent="-274320" lvl="0" marL="274320" rtl="0" algn="ctr">
              <a:spcBef>
                <a:spcPts val="0"/>
              </a:spcBef>
              <a:spcAft>
                <a:spcPts val="0"/>
              </a:spcAft>
              <a:buSzPts val="3570"/>
              <a:buNone/>
            </a:pPr>
            <a:r>
              <a:rPr b="1" lang="uk-UA" sz="3400">
                <a:latin typeface="Calibri"/>
                <a:ea typeface="Calibri"/>
                <a:cs typeface="Calibri"/>
                <a:sym typeface="Calibri"/>
              </a:rPr>
              <a:t>Чи потрапиш у біду,</a:t>
            </a:r>
            <a:endParaRPr b="1" sz="3400">
              <a:latin typeface="Calibri"/>
              <a:ea typeface="Calibri"/>
              <a:cs typeface="Calibri"/>
              <a:sym typeface="Calibri"/>
            </a:endParaRPr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570"/>
              <a:buNone/>
            </a:pPr>
            <a:r>
              <a:rPr b="1" lang="uk-UA" sz="3400">
                <a:latin typeface="Calibri"/>
                <a:ea typeface="Calibri"/>
                <a:cs typeface="Calibri"/>
                <a:sym typeface="Calibri"/>
              </a:rPr>
              <a:t>Не вагайсь, не падай духом,</a:t>
            </a:r>
            <a:endParaRPr b="1" sz="3400">
              <a:latin typeface="Calibri"/>
              <a:ea typeface="Calibri"/>
              <a:cs typeface="Calibri"/>
              <a:sym typeface="Calibri"/>
            </a:endParaRPr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570"/>
              <a:buNone/>
            </a:pPr>
            <a:r>
              <a:rPr b="1" lang="uk-UA" sz="3400">
                <a:latin typeface="Calibri"/>
                <a:ea typeface="Calibri"/>
                <a:cs typeface="Calibri"/>
                <a:sym typeface="Calibri"/>
              </a:rPr>
              <a:t>Помолись скоріш Христу.</a:t>
            </a:r>
            <a:endParaRPr b="1" sz="3400">
              <a:latin typeface="Calibri"/>
              <a:ea typeface="Calibri"/>
              <a:cs typeface="Calibri"/>
              <a:sym typeface="Calibri"/>
            </a:endParaRPr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400"/>
              <a:buNone/>
            </a:pPr>
            <a:r>
              <a:rPr b="1" lang="uk-UA" sz="3400">
                <a:latin typeface="Calibri"/>
                <a:ea typeface="Calibri"/>
                <a:cs typeface="Calibri"/>
                <a:sym typeface="Calibri"/>
              </a:rPr>
              <a:t>Хто ще вміє співчувати </a:t>
            </a:r>
            <a:endParaRPr b="1" sz="3400">
              <a:latin typeface="Calibri"/>
              <a:ea typeface="Calibri"/>
              <a:cs typeface="Calibri"/>
              <a:sym typeface="Calibri"/>
            </a:endParaRPr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400"/>
              <a:buNone/>
            </a:pPr>
            <a:r>
              <a:rPr b="1" lang="uk-UA" sz="3400">
                <a:latin typeface="Calibri"/>
                <a:ea typeface="Calibri"/>
                <a:cs typeface="Calibri"/>
                <a:sym typeface="Calibri"/>
              </a:rPr>
              <a:t>Так, як милостивий Бог?</a:t>
            </a:r>
            <a:endParaRPr b="1" sz="3400">
              <a:latin typeface="Calibri"/>
              <a:ea typeface="Calibri"/>
              <a:cs typeface="Calibri"/>
              <a:sym typeface="Calibri"/>
            </a:endParaRPr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570"/>
              <a:buNone/>
            </a:pPr>
            <a:r>
              <a:rPr b="1" lang="uk-UA" sz="3400">
                <a:latin typeface="Calibri"/>
                <a:ea typeface="Calibri"/>
                <a:cs typeface="Calibri"/>
                <a:sym typeface="Calibri"/>
              </a:rPr>
              <a:t>Хто ще може так прощати</a:t>
            </a:r>
            <a:endParaRPr b="1" sz="3400">
              <a:latin typeface="Calibri"/>
              <a:ea typeface="Calibri"/>
              <a:cs typeface="Calibri"/>
              <a:sym typeface="Calibri"/>
            </a:endParaRPr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570"/>
              <a:buNone/>
            </a:pPr>
            <a:r>
              <a:rPr b="1" lang="uk-UA" sz="3400">
                <a:latin typeface="Calibri"/>
                <a:ea typeface="Calibri"/>
                <a:cs typeface="Calibri"/>
                <a:sym typeface="Calibri"/>
              </a:rPr>
              <a:t>Та любити без умов?</a:t>
            </a:r>
            <a:endParaRPr b="1" sz="3400">
              <a:latin typeface="Calibri"/>
              <a:ea typeface="Calibri"/>
              <a:cs typeface="Calibri"/>
              <a:sym typeface="Calibri"/>
            </a:endParaRPr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400"/>
              <a:buNone/>
            </a:pPr>
            <a:r>
              <a:t/>
            </a:r>
            <a:endParaRPr b="1" sz="35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8" name="Google Shape;108;p3"/>
          <p:cNvSpPr txBox="1"/>
          <p:nvPr>
            <p:ph type="title"/>
          </p:nvPr>
        </p:nvSpPr>
        <p:spPr>
          <a:xfrm>
            <a:off x="457200" y="114300"/>
            <a:ext cx="8229600" cy="52862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2800"/>
              <a:buFont typeface="Arial Narrow"/>
              <a:buNone/>
            </a:pPr>
            <a:r>
              <a:rPr b="1" lang="uk-UA" sz="2800">
                <a:latin typeface="Arial Narrow"/>
                <a:ea typeface="Arial Narrow"/>
                <a:cs typeface="Arial Narrow"/>
                <a:sym typeface="Arial Narrow"/>
              </a:rPr>
              <a:t>2</a:t>
            </a:r>
            <a:endParaRPr b="1" sz="2800"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4"/>
          <p:cNvSpPr txBox="1"/>
          <p:nvPr>
            <p:ph idx="1" type="body"/>
          </p:nvPr>
        </p:nvSpPr>
        <p:spPr>
          <a:xfrm>
            <a:off x="285720" y="571486"/>
            <a:ext cx="8643998" cy="41434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4320" lvl="0" marL="274320" rtl="0" algn="ctr">
              <a:spcBef>
                <a:spcPts val="0"/>
              </a:spcBef>
              <a:spcAft>
                <a:spcPts val="0"/>
              </a:spcAft>
              <a:buSzPts val="3400"/>
              <a:buNone/>
            </a:pPr>
            <a:r>
              <a:rPr b="1" lang="uk-UA" sz="3500">
                <a:latin typeface="Calibri"/>
                <a:ea typeface="Calibri"/>
                <a:cs typeface="Calibri"/>
                <a:sym typeface="Calibri"/>
              </a:rPr>
              <a:t>Тож молімось, друзі, щиро, </a:t>
            </a:r>
            <a:endParaRPr b="1" sz="3500">
              <a:latin typeface="Calibri"/>
              <a:ea typeface="Calibri"/>
              <a:cs typeface="Calibri"/>
              <a:sym typeface="Calibri"/>
            </a:endParaRPr>
          </a:p>
          <a:p>
            <a:pPr indent="-274320" lvl="0" marL="274320" rtl="0" algn="ctr">
              <a:spcBef>
                <a:spcPts val="0"/>
              </a:spcBef>
              <a:spcAft>
                <a:spcPts val="0"/>
              </a:spcAft>
              <a:buSzPts val="3400"/>
              <a:buNone/>
            </a:pPr>
            <a:r>
              <a:rPr b="1" lang="uk-UA" sz="3500">
                <a:latin typeface="Calibri"/>
                <a:ea typeface="Calibri"/>
                <a:cs typeface="Calibri"/>
                <a:sym typeface="Calibri"/>
              </a:rPr>
              <a:t>Не журімось ні про що,</a:t>
            </a:r>
            <a:endParaRPr b="1" sz="3500">
              <a:latin typeface="Calibri"/>
              <a:ea typeface="Calibri"/>
              <a:cs typeface="Calibri"/>
              <a:sym typeface="Calibri"/>
            </a:endParaRPr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570"/>
              <a:buNone/>
            </a:pPr>
            <a:r>
              <a:rPr b="1" lang="uk-UA" sz="3500">
                <a:latin typeface="Calibri"/>
                <a:ea typeface="Calibri"/>
                <a:cs typeface="Calibri"/>
                <a:sym typeface="Calibri"/>
              </a:rPr>
              <a:t>Всі вагання та невір’я ми Ісусу віддамо.</a:t>
            </a:r>
            <a:endParaRPr b="1" sz="3500">
              <a:latin typeface="Calibri"/>
              <a:ea typeface="Calibri"/>
              <a:cs typeface="Calibri"/>
              <a:sym typeface="Calibri"/>
            </a:endParaRPr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570"/>
              <a:buNone/>
            </a:pPr>
            <a:r>
              <a:rPr b="1" lang="uk-UA" sz="3500">
                <a:latin typeface="Calibri"/>
                <a:ea typeface="Calibri"/>
                <a:cs typeface="Calibri"/>
                <a:sym typeface="Calibri"/>
              </a:rPr>
              <a:t>Він Заступник наш на небі,</a:t>
            </a:r>
            <a:endParaRPr b="1" sz="3500">
              <a:latin typeface="Calibri"/>
              <a:ea typeface="Calibri"/>
              <a:cs typeface="Calibri"/>
              <a:sym typeface="Calibri"/>
            </a:endParaRPr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570"/>
              <a:buNone/>
            </a:pPr>
            <a:r>
              <a:rPr b="1" lang="uk-UA" sz="3500">
                <a:latin typeface="Calibri"/>
                <a:ea typeface="Calibri"/>
                <a:cs typeface="Calibri"/>
                <a:sym typeface="Calibri"/>
              </a:rPr>
              <a:t>Викупитель і Творець,</a:t>
            </a:r>
            <a:endParaRPr b="1" sz="3500">
              <a:latin typeface="Calibri"/>
              <a:ea typeface="Calibri"/>
              <a:cs typeface="Calibri"/>
              <a:sym typeface="Calibri"/>
            </a:endParaRPr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570"/>
              <a:buNone/>
            </a:pPr>
            <a:r>
              <a:rPr b="1" lang="uk-UA" sz="3500">
                <a:latin typeface="Calibri"/>
                <a:ea typeface="Calibri"/>
                <a:cs typeface="Calibri"/>
                <a:sym typeface="Calibri"/>
              </a:rPr>
              <a:t>Змиє гріх і всім спасенним </a:t>
            </a:r>
            <a:endParaRPr b="1" sz="3500">
              <a:latin typeface="Calibri"/>
              <a:ea typeface="Calibri"/>
              <a:cs typeface="Calibri"/>
              <a:sym typeface="Calibri"/>
            </a:endParaRPr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570"/>
              <a:buNone/>
            </a:pPr>
            <a:r>
              <a:rPr b="1" lang="uk-UA" sz="3500">
                <a:latin typeface="Calibri"/>
                <a:ea typeface="Calibri"/>
                <a:cs typeface="Calibri"/>
                <a:sym typeface="Calibri"/>
              </a:rPr>
              <a:t>В нагороду дасть вінець.</a:t>
            </a:r>
            <a:endParaRPr b="1" sz="35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4" name="Google Shape;114;p4"/>
          <p:cNvSpPr txBox="1"/>
          <p:nvPr>
            <p:ph type="title"/>
          </p:nvPr>
        </p:nvSpPr>
        <p:spPr>
          <a:xfrm>
            <a:off x="457200" y="114300"/>
            <a:ext cx="8229600" cy="52862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2800"/>
              <a:buFont typeface="Arial Narrow"/>
              <a:buNone/>
            </a:pPr>
            <a:r>
              <a:rPr b="1" lang="uk-UA" sz="2800">
                <a:latin typeface="Arial Narrow"/>
                <a:ea typeface="Arial Narrow"/>
                <a:cs typeface="Arial Narrow"/>
                <a:sym typeface="Arial Narrow"/>
              </a:rPr>
              <a:t>3</a:t>
            </a:r>
            <a:endParaRPr b="1" sz="2800"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5"/>
          <p:cNvSpPr txBox="1"/>
          <p:nvPr>
            <p:ph idx="1" type="subTitle"/>
          </p:nvPr>
        </p:nvSpPr>
        <p:spPr>
          <a:xfrm>
            <a:off x="500034" y="4143386"/>
            <a:ext cx="8305800" cy="64294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2380"/>
              <a:buNone/>
            </a:pPr>
            <a:r>
              <a:rPr b="1" lang="uk-UA" sz="2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“Пісні  хвали  та  поклоніння” </a:t>
            </a:r>
            <a:endParaRPr b="1" sz="2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1" name="Google Shape;121;p5"/>
          <p:cNvSpPr txBox="1"/>
          <p:nvPr>
            <p:ph type="ctrTitle"/>
          </p:nvPr>
        </p:nvSpPr>
        <p:spPr>
          <a:xfrm>
            <a:off x="457200" y="1075299"/>
            <a:ext cx="8305800" cy="14859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5500"/>
              <a:buFont typeface="Constantia"/>
              <a:buNone/>
            </a:pPr>
            <a:br>
              <a:rPr b="1" lang="uk-UA" sz="5500"/>
            </a:br>
            <a:r>
              <a:rPr b="1" lang="uk-UA" sz="6000"/>
              <a:t>Друга  вірного я маю</a:t>
            </a:r>
            <a:endParaRPr b="1" sz="60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Бумажная">
  <a:themeElements>
    <a:clrScheme name="Бумажная">
      <a:dk1>
        <a:srgbClr val="000000"/>
      </a:dk1>
      <a:lt1>
        <a:srgbClr val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2021-05-24T11:20:44Z</dcterms:created>
  <dc:creator>Пиит Некрасов</dc:creator>
</cp:coreProperties>
</file>