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8" r:id="rId5"/>
    <p:sldId id="266" r:id="rId6"/>
    <p:sldId id="269" r:id="rId7"/>
    <p:sldId id="267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Духом не падай! Твердо вір!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Духом не падай! Твердо вір: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тебе.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Спокій твій в тіні Господніх крил,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Поряд завжди вдень і вночі.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Тільки Йому твердо вір!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Сміло крокуй шляхом вузьким.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Плани свої ти Йому відкрий,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Поряд завжди вдень і вночі.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Тільки Йому твердо вір!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хоч вирує зло навкруг,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Руку подасть Він тобі, як друг,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не забув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Поряд завжди вдень і вночі.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збереже тебе!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Тільки Йому твердо вір!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Духом не падай! Твердо вір!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151</Words>
  <PresentationFormat>Экран (16:9)</PresentationFormat>
  <Paragraphs>36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Духом не падай! Твердо вір!</vt:lpstr>
      <vt:lpstr>1</vt:lpstr>
      <vt:lpstr>Приспів: </vt:lpstr>
      <vt:lpstr>2</vt:lpstr>
      <vt:lpstr>Приспів: </vt:lpstr>
      <vt:lpstr>3</vt:lpstr>
      <vt:lpstr>Приспів: </vt:lpstr>
      <vt:lpstr>№ Духом не падай! Твердо вір!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2023-01-26T13:06:29Z</dcterms:modified>
</cp:coreProperties>
</file>