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0" r:id="rId4"/>
    <p:sldId id="266" r:id="rId5"/>
    <p:sldId id="271" r:id="rId6"/>
    <p:sldId id="268" r:id="rId7"/>
    <p:sldId id="272" r:id="rId8"/>
    <p:sldId id="270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01.08.2022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повік не забуду той хрест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На далекій горі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Там стояв давній хрест –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Знак зневаги, страждання, ганьби.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Як люблю я той хрест, що сягає небес,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нім надії для світу усі. </a:t>
            </a:r>
            <a:endParaRPr lang="uk-UA" sz="42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Я повік не забуду той хрест </a:t>
            </a:r>
          </a:p>
          <a:p>
            <a:pPr algn="ctr">
              <a:buNone/>
            </a:pP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(давній хрест),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Де Христос проливав кров святу.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Я повік не забуду той хрест </a:t>
            </a:r>
          </a:p>
          <a:p>
            <a:pPr algn="ctr">
              <a:buNone/>
            </a:pP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(той хрест),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нім спасіння своє віднайду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І коли я дивлюсь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На кривавий той хрест,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Бачу лиш дивовижну красу,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 на ньому Христос,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Агнець Божий, помер,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Кров’ю змив там вину всю мою.</a:t>
            </a:r>
            <a:endParaRPr lang="uk-UA" sz="42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Я повік не забуду той хрест </a:t>
            </a:r>
          </a:p>
          <a:p>
            <a:pPr algn="ctr">
              <a:buNone/>
            </a:pP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(давній хрест),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Де Христос проливав кров святу.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Я повік не забуду той хрест </a:t>
            </a:r>
          </a:p>
          <a:p>
            <a:pPr algn="ctr">
              <a:buNone/>
            </a:pP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(той хрест),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нім спасіння своє віднайду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Буду вірним завжди я Ісус Христу,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З Ним стерплю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сі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страждання й ганьбу.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день, коли до осель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Неземних у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війду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Вічну славу з Христом розділю.</a:t>
            </a:r>
          </a:p>
          <a:p>
            <a:pPr algn="ctr">
              <a:buNone/>
            </a:pPr>
            <a:endParaRPr lang="uk-UA" sz="42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Я повік не забуду той хрест </a:t>
            </a:r>
          </a:p>
          <a:p>
            <a:pPr algn="ctr">
              <a:buNone/>
            </a:pP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(давній хрест),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Де Христос проливав кров святу.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Я повік не забуду той хрест </a:t>
            </a:r>
          </a:p>
          <a:p>
            <a:pPr algn="ctr">
              <a:buNone/>
            </a:pP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(той хрест),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нім спасіння своє віднайду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повік не забуду той хрест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195</TotalTime>
  <Words>212</Words>
  <PresentationFormat>Экран (16:9)</PresentationFormat>
  <Paragraphs>47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 Я повік не забуду той хрест</vt:lpstr>
      <vt:lpstr>1</vt:lpstr>
      <vt:lpstr>Приспів: </vt:lpstr>
      <vt:lpstr>2</vt:lpstr>
      <vt:lpstr>Приспів: </vt:lpstr>
      <vt:lpstr>3</vt:lpstr>
      <vt:lpstr>Приспів: </vt:lpstr>
      <vt:lpstr> Я повік не забуду той хрест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35</cp:revision>
  <dcterms:created xsi:type="dcterms:W3CDTF">2021-05-24T11:20:44Z</dcterms:created>
  <dcterms:modified xsi:type="dcterms:W3CDTF">2022-08-01T13:00:57Z</dcterms:modified>
</cp:coreProperties>
</file>