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Constantia"/>
      <p:regular r:id="rId12"/>
      <p:bold r:id="rId13"/>
      <p:italic r:id="rId14"/>
      <p:boldItalic r:id="rId15"/>
    </p:embeddedFont>
    <p:embeddedFont>
      <p:font typeface="Arial Narrow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0" roundtripDataSignature="AMtx7miHSJ7PHzdPyf537c5eGSmTKMsJ1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Constantia-bold.fntdata"/><Relationship Id="rId12" Type="http://schemas.openxmlformats.org/officeDocument/2006/relationships/font" Target="fonts/Constanti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Italic.fntdata"/><Relationship Id="rId14" Type="http://schemas.openxmlformats.org/officeDocument/2006/relationships/font" Target="fonts/Constantia-italic.fntdata"/><Relationship Id="rId17" Type="http://schemas.openxmlformats.org/officeDocument/2006/relationships/font" Target="fonts/ArialNarrow-bold.fntdata"/><Relationship Id="rId16" Type="http://schemas.openxmlformats.org/officeDocument/2006/relationships/font" Target="fonts/ArialNarrow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Italic.fntdata"/><Relationship Id="rId6" Type="http://schemas.openxmlformats.org/officeDocument/2006/relationships/slide" Target="slides/slide1.xml"/><Relationship Id="rId18" Type="http://schemas.openxmlformats.org/officeDocument/2006/relationships/font" Target="fonts/ArialNarrow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8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8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8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9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0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0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2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2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3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7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br>
              <a:rPr b="1" lang="uk-UA" sz="5500"/>
            </a:br>
            <a:r>
              <a:rPr b="1" lang="uk-UA" sz="5500"/>
              <a:t>Ісус і я зустрілись </a:t>
            </a:r>
            <a:br>
              <a:rPr b="1" lang="uk-UA" sz="5500"/>
            </a:br>
            <a:r>
              <a:rPr b="1" lang="uk-UA" sz="5500"/>
              <a:t>на Голгофі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Ісус і я зустрілись на Голгофі,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Страждає Він там за мої гріхи.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315"/>
              <a:buNone/>
            </a:pPr>
            <a:r>
              <a:rPr b="1" lang="uk-UA" sz="3900">
                <a:latin typeface="Arial"/>
                <a:ea typeface="Arial"/>
                <a:cs typeface="Arial"/>
                <a:sym typeface="Arial"/>
              </a:rPr>
              <a:t>||: </a:t>
            </a: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 Його очах я бачу дар любові,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Провини всі прощає Він мені</a:t>
            </a: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. :</a:t>
            </a:r>
            <a:r>
              <a:rPr b="1" lang="uk-UA" sz="3900">
                <a:latin typeface="Arial"/>
                <a:ea typeface="Arial"/>
                <a:cs typeface="Arial"/>
                <a:sym typeface="Arial"/>
              </a:rPr>
              <a:t>||</a:t>
            </a:r>
            <a:r>
              <a:rPr b="1" lang="uk-UA" sz="3000">
                <a:latin typeface="Arial"/>
                <a:ea typeface="Arial"/>
                <a:cs typeface="Arial"/>
                <a:sym typeface="Arial"/>
              </a:rPr>
              <a:t>- 2 р.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І на руках глибокі бачу рани,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Вінок терновий на святім чолі.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315"/>
              <a:buNone/>
            </a:pPr>
            <a:r>
              <a:rPr b="1" lang="uk-UA" sz="3900">
                <a:latin typeface="Arial"/>
                <a:ea typeface="Arial"/>
                <a:cs typeface="Arial"/>
                <a:sym typeface="Arial"/>
              </a:rPr>
              <a:t>||: </a:t>
            </a: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Він із хреста схиляється над нами</a:t>
            </a: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Дає Ісус спасіння там й мені.:</a:t>
            </a:r>
            <a:r>
              <a:rPr b="1" lang="uk-UA" sz="3900">
                <a:latin typeface="Arial"/>
                <a:ea typeface="Arial"/>
                <a:cs typeface="Arial"/>
                <a:sym typeface="Arial"/>
              </a:rPr>
              <a:t>||</a:t>
            </a:r>
            <a:r>
              <a:rPr b="1" lang="uk-UA" sz="3000">
                <a:latin typeface="Arial"/>
                <a:ea typeface="Arial"/>
                <a:cs typeface="Arial"/>
                <a:sym typeface="Arial"/>
              </a:rPr>
              <a:t>- 2 р.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Коли зустрів Ісуса на Голгофі,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Його любов змінила все життя.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315"/>
              <a:buNone/>
            </a:pPr>
            <a:r>
              <a:rPr b="1" lang="uk-UA" sz="3900">
                <a:latin typeface="Arial"/>
                <a:ea typeface="Arial"/>
                <a:cs typeface="Arial"/>
                <a:sym typeface="Arial"/>
              </a:rPr>
              <a:t>||: </a:t>
            </a: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Надію знов у серці відродила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Любов Христа, безмірна і свята.</a:t>
            </a: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 :</a:t>
            </a:r>
            <a:r>
              <a:rPr b="1" lang="uk-UA" sz="3900">
                <a:latin typeface="Arial"/>
                <a:ea typeface="Arial"/>
                <a:cs typeface="Arial"/>
                <a:sym typeface="Arial"/>
              </a:rPr>
              <a:t>||</a:t>
            </a:r>
            <a:r>
              <a:rPr b="1" lang="uk-UA" sz="2900">
                <a:latin typeface="Arial"/>
                <a:ea typeface="Arial"/>
                <a:cs typeface="Arial"/>
                <a:sym typeface="Arial"/>
              </a:rPr>
              <a:t>- 2 р.</a:t>
            </a:r>
            <a:endParaRPr sz="29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Ісус і я, тепер ми з Ним єдині.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Усе на двох: і радощі, й жалі.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315"/>
              <a:buNone/>
            </a:pPr>
            <a:r>
              <a:rPr b="1" lang="uk-UA" sz="3900">
                <a:latin typeface="Arial"/>
                <a:ea typeface="Arial"/>
                <a:cs typeface="Arial"/>
                <a:sym typeface="Arial"/>
              </a:rPr>
              <a:t>||: </a:t>
            </a: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Рука в руці йдемо ми по стежині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У вічний край, у небеса святі. </a:t>
            </a: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 :</a:t>
            </a:r>
            <a:r>
              <a:rPr b="1" lang="uk-UA" sz="3900">
                <a:latin typeface="Arial"/>
                <a:ea typeface="Arial"/>
                <a:cs typeface="Arial"/>
                <a:sym typeface="Arial"/>
              </a:rPr>
              <a:t>||</a:t>
            </a:r>
            <a:r>
              <a:rPr b="1" lang="uk-UA" sz="3000">
                <a:latin typeface="Arial"/>
                <a:ea typeface="Arial"/>
                <a:cs typeface="Arial"/>
                <a:sym typeface="Arial"/>
              </a:rPr>
              <a:t>- 2 р.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4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6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br>
              <a:rPr b="1" lang="uk-UA" sz="5500"/>
            </a:br>
            <a:r>
              <a:rPr b="1" lang="uk-UA" sz="5500"/>
              <a:t>Ісус і я зустрілись </a:t>
            </a:r>
            <a:br>
              <a:rPr b="1" lang="uk-UA" sz="5500"/>
            </a:br>
            <a:r>
              <a:rPr b="1" lang="uk-UA" sz="5500"/>
              <a:t>на Голгофі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