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9" r:id="rId3"/>
    <p:sldId id="266" r:id="rId4"/>
    <p:sldId id="267" r:id="rId5"/>
    <p:sldId id="268" r:id="rId6"/>
    <p:sldId id="269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Мій Бог – життєва сила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Мій Бог – життєва сила!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Співаю я Йому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Віднині й до могили,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Допоки ще живу.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Мене мій Бог зціляє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Від мук і ран гріха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кров’ю омиває,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Пролитою з хреста.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Він – Хліб святий щоденний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Джерело води.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Він – шлях прямий до неба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світло у пітьмі.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Господом радію!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Надія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Він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моя.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Для Нього я співаю:</a:t>
            </a:r>
          </a:p>
          <a:p>
            <a:pPr algn="ctr">
              <a:buNone/>
            </a:pP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“Хвала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! </a:t>
            </a:r>
            <a:r>
              <a:rPr lang="uk-UA" sz="5500" b="1" smtClean="0">
                <a:latin typeface="Calibri" pitchFamily="34" charset="0"/>
                <a:cs typeface="Calibri" pitchFamily="34" charset="0"/>
              </a:rPr>
              <a:t>Алілуя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!”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Мій Бог – життєва сила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162</TotalTime>
  <Words>91</Words>
  <PresentationFormat>Экран (16:9)</PresentationFormat>
  <Paragraphs>26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 Мій Бог – життєва сила</vt:lpstr>
      <vt:lpstr>1</vt:lpstr>
      <vt:lpstr>2</vt:lpstr>
      <vt:lpstr>3</vt:lpstr>
      <vt:lpstr>4</vt:lpstr>
      <vt:lpstr> Мій Бог – життєва сила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2022-07-31T09:58:41Z</dcterms:modified>
</cp:coreProperties>
</file>