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65" r:id="rId2"/>
    <p:sldId id="259" r:id="rId3"/>
    <p:sldId id="260" r:id="rId4"/>
    <p:sldId id="268" r:id="rId5"/>
    <p:sldId id="266" r:id="rId6"/>
    <p:sldId id="269" r:id="rId7"/>
    <p:sldId id="267" r:id="rId8"/>
    <p:sldId id="270" r:id="rId9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88" autoAdjust="0"/>
    <p:restoredTop sz="94624" autoAdjust="0"/>
  </p:normalViewPr>
  <p:slideViewPr>
    <p:cSldViewPr>
      <p:cViewPr varScale="1">
        <p:scale>
          <a:sx n="92" d="100"/>
          <a:sy n="92" d="100"/>
        </p:scale>
        <p:origin x="-756" y="-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D32517-574E-4EBA-AA2A-9B69ACA77054}" type="datetimeFigureOut">
              <a:rPr lang="ru-RU" smtClean="0"/>
              <a:pPr/>
              <a:t>26.01.2023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E63C24-FA6A-4BE4-96BC-DBF330EA9B1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D4083-72DA-46D2-946D-508D50AE7211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D4083-72DA-46D2-946D-508D50AE7211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2774853"/>
            <a:ext cx="8305800" cy="85725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075299"/>
            <a:ext cx="8305800" cy="14859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2644727"/>
            <a:ext cx="45720" cy="3429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26.01.2023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26.01.2023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628900"/>
            <a:ext cx="7924800" cy="10287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3719148"/>
            <a:ext cx="7924800" cy="738552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3687744"/>
            <a:ext cx="7924800" cy="3226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26.01.2023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586"/>
            <a:ext cx="82296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342900"/>
            <a:ext cx="6248400" cy="428625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200150"/>
            <a:ext cx="1984248" cy="280035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342900"/>
            <a:ext cx="19812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342900"/>
            <a:ext cx="20574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342900"/>
            <a:ext cx="6019800" cy="417195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200150"/>
            <a:ext cx="2057400" cy="33147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085850"/>
            <a:ext cx="8229600" cy="35087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26.01.2023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4143386"/>
            <a:ext cx="8305800" cy="642942"/>
          </a:xfrm>
        </p:spPr>
        <p:txBody>
          <a:bodyPr/>
          <a:lstStyle/>
          <a:p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“Пісні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 хвали  та  </a:t>
            </a:r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поклоніння”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</a:t>
            </a:r>
            <a:endParaRPr lang="ru-RU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itchFamily="82" charset="0"/>
              <a:cs typeface="Microsoft Tai Le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№</a:t>
            </a: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О, поглянь на Ісуса</a:t>
            </a:r>
            <a:endParaRPr lang="ru-RU" sz="5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Душа у полоні печалі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І згасли надії вогні?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Поглянь на Христа в сяйві слави – 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Він спокій дасть в серце тобі.</a:t>
            </a:r>
            <a:endParaRPr lang="uk-UA" sz="50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1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О, поглянь на Ісуса!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Прийми цю безмежну любов!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І хоч манить світ, 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Все тьмяніє вмить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В сяйві слави та ласки Його.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Приспів: 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Залишив Ісус Царство слави</a:t>
            </a:r>
          </a:p>
          <a:p>
            <a:pPr algn="ctr">
              <a:buNone/>
            </a:pPr>
            <a:r>
              <a:rPr lang="uk-UA" sz="4800" b="1" dirty="0" smtClean="0">
                <a:latin typeface="Calibri" pitchFamily="34" charset="0"/>
                <a:cs typeface="Calibri" pitchFamily="34" charset="0"/>
              </a:rPr>
              <a:t>І смерть за людей всіх прийняв.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Вже гріх не панує над нами: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Христос перемогу нам дав!</a:t>
            </a:r>
            <a:endParaRPr lang="uk-UA" sz="50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2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О, поглянь на Ісуса!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Прийми цю безмежну любов!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І хоч манить світ, 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Все тьмяніє вмить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В сяйві слави та ласки Його.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Приспів: 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Обітниці Бога незмінні,</a:t>
            </a:r>
          </a:p>
          <a:p>
            <a:pPr algn="ctr">
              <a:buNone/>
            </a:pPr>
            <a:r>
              <a:rPr lang="uk-UA" sz="4600" b="1" dirty="0" smtClean="0">
                <a:latin typeface="Calibri" pitchFamily="34" charset="0"/>
                <a:cs typeface="Calibri" pitchFamily="34" charset="0"/>
              </a:rPr>
              <a:t>Лиш вір Йому – й матимеш мир.</a:t>
            </a:r>
          </a:p>
          <a:p>
            <a:pPr algn="ctr">
              <a:buNone/>
            </a:pPr>
            <a:r>
              <a:rPr lang="uk-UA" sz="4700" b="1" dirty="0" smtClean="0">
                <a:latin typeface="Calibri" pitchFamily="34" charset="0"/>
                <a:cs typeface="Calibri" pitchFamily="34" charset="0"/>
              </a:rPr>
              <a:t>Йди світ за Господнім велінням,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Звіщай про спасіння в Христі. </a:t>
            </a:r>
            <a:endParaRPr lang="uk-UA" sz="50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3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О, поглянь на Ісуса!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Прийми цю безмежну любов!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І хоч манить світ, 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Все тьмяніє вмить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В сяйві слави та ласки Його.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Приспів: 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4143386"/>
            <a:ext cx="8305800" cy="642942"/>
          </a:xfrm>
        </p:spPr>
        <p:txBody>
          <a:bodyPr/>
          <a:lstStyle/>
          <a:p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“Пісні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 хвали  та  </a:t>
            </a:r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поклоніння”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</a:t>
            </a:r>
            <a:endParaRPr lang="ru-RU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itchFamily="82" charset="0"/>
              <a:cs typeface="Microsoft Tai Le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№</a:t>
            </a: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О, поглянь на Ісуса</a:t>
            </a:r>
            <a:endParaRPr lang="ru-RU" sz="5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158</TotalTime>
  <Words>173</Words>
  <PresentationFormat>Экран (16:9)</PresentationFormat>
  <Paragraphs>39</Paragraphs>
  <Slides>8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Бумажная</vt:lpstr>
      <vt:lpstr>№ О, поглянь на Ісуса</vt:lpstr>
      <vt:lpstr>1</vt:lpstr>
      <vt:lpstr>Приспів: </vt:lpstr>
      <vt:lpstr>2</vt:lpstr>
      <vt:lpstr>Приспів: </vt:lpstr>
      <vt:lpstr>3</vt:lpstr>
      <vt:lpstr>Приспів: </vt:lpstr>
      <vt:lpstr>№ О, поглянь на Ісуса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Я  розповім  все  Ісусу</dc:title>
  <dc:creator>Пиит Некрасов</dc:creator>
  <cp:lastModifiedBy>Пиит Некрасов</cp:lastModifiedBy>
  <cp:revision>30</cp:revision>
  <dcterms:created xsi:type="dcterms:W3CDTF">2021-05-24T11:20:44Z</dcterms:created>
  <dcterms:modified xsi:type="dcterms:W3CDTF">2023-01-26T13:45:07Z</dcterms:modified>
</cp:coreProperties>
</file>