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65" r:id="rId2"/>
    <p:sldId id="259" r:id="rId3"/>
    <p:sldId id="260" r:id="rId4"/>
    <p:sldId id="266" r:id="rId5"/>
    <p:sldId id="268" r:id="rId6"/>
    <p:sldId id="267" r:id="rId7"/>
    <p:sldId id="269" r:id="rId8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39" d="100"/>
          <a:sy n="39" d="100"/>
        </p:scale>
        <p:origin x="-114" y="-57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26.07.2023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26.07.2023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26.07.2023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26.07.2023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26.07.2023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26.07.2023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26.07.2023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26.07.2023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26.07.2023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№</a:t>
            </a: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О, Він живий!</a:t>
            </a:r>
            <a:endParaRPr lang="ru-RU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Святий Бог дав Свого нам Сина,</a:t>
            </a:r>
          </a:p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Він на хресті помер за всіх.</a:t>
            </a:r>
          </a:p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І хоч лежав Він у могилі,</a:t>
            </a:r>
          </a:p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На третій день Ісус воскрес, </a:t>
            </a:r>
          </a:p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І Він живий.</a:t>
            </a:r>
            <a:endParaRPr lang="uk-UA" sz="48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1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О, Він живий! Я надію маю.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О, Він живий! Не страшно з Ним.</a:t>
            </a:r>
          </a:p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Любов Христа я відчуваю,</a:t>
            </a:r>
          </a:p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До рук Його все віддаю, </a:t>
            </a:r>
          </a:p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Б</a:t>
            </a: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о Він живий!</a:t>
            </a:r>
            <a:endParaRPr lang="uk-UA" sz="48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Моє життя важким буває,</a:t>
            </a:r>
          </a:p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І кожен крок приносить біль,</a:t>
            </a:r>
          </a:p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Та лиш з Христом я все здолаю,</a:t>
            </a:r>
          </a:p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Пройду свій шлях </a:t>
            </a:r>
          </a:p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тернистий з Ним, бо</a:t>
            </a: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 Він живий.</a:t>
            </a:r>
            <a:endParaRPr lang="uk-UA" sz="48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О, Він живий! Я надію маю.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О, Він живий! Не страшно з Ним.</a:t>
            </a:r>
          </a:p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Любов Христа я відчуваю,</a:t>
            </a:r>
          </a:p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До рук Його все віддаю, </a:t>
            </a:r>
          </a:p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Б</a:t>
            </a: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о Він живий!</a:t>
            </a:r>
            <a:endParaRPr lang="uk-UA" sz="48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00048"/>
            <a:ext cx="8643998" cy="421484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400" b="1" dirty="0" smtClean="0">
                <a:latin typeface="Calibri" pitchFamily="34" charset="0"/>
                <a:cs typeface="Calibri" pitchFamily="34" charset="0"/>
              </a:rPr>
              <a:t>Настане день, величний, славний,</a:t>
            </a:r>
          </a:p>
          <a:p>
            <a:pPr algn="ctr">
              <a:buNone/>
            </a:pPr>
            <a:r>
              <a:rPr lang="uk-UA" sz="4400" b="1" dirty="0" smtClean="0">
                <a:latin typeface="Calibri" pitchFamily="34" charset="0"/>
                <a:cs typeface="Calibri" pitchFamily="34" charset="0"/>
              </a:rPr>
              <a:t>Я завершу свій шлях земний</a:t>
            </a:r>
          </a:p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І піднімусь в оселі раю,</a:t>
            </a:r>
          </a:p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Зустріне там мене Ісус,</a:t>
            </a:r>
          </a:p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бо</a:t>
            </a: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 Він живий.</a:t>
            </a:r>
            <a:endParaRPr lang="uk-UA" sz="48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3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О, Він живий! Я надію маю.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О, Він живий! Не страшно з Ним.</a:t>
            </a:r>
          </a:p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Любов Христа я відчуваю,</a:t>
            </a:r>
          </a:p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До рук Його все віддаю, </a:t>
            </a:r>
          </a:p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Б</a:t>
            </a: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о Він живий!</a:t>
            </a:r>
            <a:endParaRPr lang="uk-UA" sz="48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164</TotalTime>
  <Words>207</Words>
  <PresentationFormat>Экран (16:9)</PresentationFormat>
  <Paragraphs>39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Бумажная</vt:lpstr>
      <vt:lpstr>№ О, Він живий!</vt:lpstr>
      <vt:lpstr>1</vt:lpstr>
      <vt:lpstr>Приспів: </vt:lpstr>
      <vt:lpstr>2</vt:lpstr>
      <vt:lpstr>Приспів: </vt:lpstr>
      <vt:lpstr>3</vt:lpstr>
      <vt:lpstr>Приспів: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  розповім  все  Ісусу</dc:title>
  <dc:creator>Пиит Некрасов</dc:creator>
  <cp:lastModifiedBy>Пиит Некрасов</cp:lastModifiedBy>
  <cp:revision>30</cp:revision>
  <dcterms:created xsi:type="dcterms:W3CDTF">2021-05-24T11:20:44Z</dcterms:created>
  <dcterms:modified xsi:type="dcterms:W3CDTF">2023-07-26T12:21:35Z</dcterms:modified>
</cp:coreProperties>
</file>