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59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заспівайте всі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О, заспівайте всі: </a:t>
            </a:r>
            <a:r>
              <a:rPr lang="uk-UA" sz="4000" b="1" dirty="0" err="1" smtClean="0">
                <a:latin typeface="Calibri" pitchFamily="34" charset="0"/>
                <a:cs typeface="Calibri" pitchFamily="34" charset="0"/>
              </a:rPr>
              <a:t>“Аілуя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, амінь!”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Славте Царя царів! Алілуя, амінь!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Гучно хваліть Творця 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З радістю у серцях!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Хай лине звідусіль: </a:t>
            </a:r>
          </a:p>
          <a:p>
            <a:pPr algn="ctr">
              <a:buNone/>
            </a:pPr>
            <a:r>
              <a:rPr lang="uk-UA" sz="4000" b="1" dirty="0" err="1" smtClean="0">
                <a:latin typeface="Calibri" pitchFamily="34" charset="0"/>
                <a:cs typeface="Calibri" pitchFamily="34" charset="0"/>
              </a:rPr>
              <a:t>“Алілуя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, амінь!”</a:t>
            </a: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900" b="1" dirty="0" smtClean="0">
                <a:latin typeface="Calibri" pitchFamily="34" charset="0"/>
                <a:cs typeface="Calibri" pitchFamily="34" charset="0"/>
              </a:rPr>
              <a:t>Всі до Христа прийдіть! Алілуя, амінь!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Вдячно серця схиліть! Алілуя, амінь!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Він наш надійний Друг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 світі, де зло навкруг.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Милість Його навік!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Алілуя, амінь!</a:t>
            </a: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900" b="1" dirty="0" smtClean="0">
                <a:latin typeface="Calibri" pitchFamily="34" charset="0"/>
                <a:cs typeface="Calibri" pitchFamily="34" charset="0"/>
              </a:rPr>
              <a:t>Знову хваліть Христа: </a:t>
            </a:r>
            <a:r>
              <a:rPr lang="uk-UA" sz="3900" b="1" dirty="0" err="1" smtClean="0">
                <a:latin typeface="Calibri" pitchFamily="34" charset="0"/>
                <a:cs typeface="Calibri" pitchFamily="34" charset="0"/>
              </a:rPr>
              <a:t>“Алілуя</a:t>
            </a:r>
            <a:r>
              <a:rPr lang="uk-UA" sz="3900" b="1" dirty="0" smtClean="0">
                <a:latin typeface="Calibri" pitchFamily="34" charset="0"/>
                <a:cs typeface="Calibri" pitchFamily="34" charset="0"/>
              </a:rPr>
              <a:t>, амінь!”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Він нам дає життя! Алілуя, амінь!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 небі наш рідний дім,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Там </a:t>
            </a:r>
            <a:r>
              <a:rPr lang="uk-UA" sz="4000" b="1" dirty="0" err="1" smtClean="0">
                <a:latin typeface="Calibri" pitchFamily="34" charset="0"/>
                <a:cs typeface="Calibri" pitchFamily="34" charset="0"/>
              </a:rPr>
              <a:t>будем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 разом з Ним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Вічно співати гімн: </a:t>
            </a:r>
          </a:p>
          <a:p>
            <a:pPr algn="ctr">
              <a:buNone/>
            </a:pPr>
            <a:r>
              <a:rPr lang="uk-UA" sz="4000" b="1" dirty="0" err="1" smtClean="0">
                <a:latin typeface="Calibri" pitchFamily="34" charset="0"/>
                <a:cs typeface="Calibri" pitchFamily="34" charset="0"/>
              </a:rPr>
              <a:t>“Алілуя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, амінь!”</a:t>
            </a: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заспівайте всі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162</TotalTime>
  <Words>126</Words>
  <PresentationFormat>Экран (16:9)</PresentationFormat>
  <Paragraphs>27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 О, заспівайте всі</vt:lpstr>
      <vt:lpstr>1</vt:lpstr>
      <vt:lpstr>2</vt:lpstr>
      <vt:lpstr>3</vt:lpstr>
      <vt:lpstr> О, заспівайте всі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32</cp:revision>
  <dcterms:created xsi:type="dcterms:W3CDTF">2021-05-24T11:20:44Z</dcterms:created>
  <dcterms:modified xsi:type="dcterms:W3CDTF">2022-07-31T09:11:02Z</dcterms:modified>
</cp:coreProperties>
</file>