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5" r:id="rId2"/>
    <p:sldId id="259" r:id="rId3"/>
    <p:sldId id="266" r:id="rId4"/>
    <p:sldId id="267" r:id="rId5"/>
    <p:sldId id="268" r:id="rId6"/>
    <p:sldId id="269" r:id="rId7"/>
    <p:sldId id="270" r:id="rId8"/>
    <p:sldId id="271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Прийде Він, </a:t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 твердо знаю!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300" dirty="0" smtClean="0">
                <a:latin typeface="Bahnschrift Condensed" pitchFamily="34" charset="0"/>
              </a:rPr>
              <a:t>Доки шлях земний долаю, маю мрію лиш одну,</a:t>
            </a:r>
          </a:p>
          <a:p>
            <a:pPr algn="ctr">
              <a:buNone/>
            </a:pPr>
            <a:r>
              <a:rPr lang="uk-UA" sz="4300" dirty="0" smtClean="0">
                <a:latin typeface="Bahnschrift Condensed" pitchFamily="34" charset="0"/>
              </a:rPr>
              <a:t>Що настане ранок славний і повернеться Ісус.</a:t>
            </a:r>
          </a:p>
          <a:p>
            <a:pPr algn="ctr">
              <a:buNone/>
            </a:pPr>
            <a:r>
              <a:rPr lang="uk-UA" sz="4000" dirty="0" smtClean="0">
                <a:latin typeface="Bahnschrift Condensed" pitchFamily="34" charset="0"/>
              </a:rPr>
              <a:t>Хоч не знаю дня й години, не втомлюсь чекати я.</a:t>
            </a:r>
          </a:p>
          <a:p>
            <a:pPr algn="ctr">
              <a:buNone/>
            </a:pPr>
            <a:r>
              <a:rPr lang="uk-UA" sz="4300" dirty="0" smtClean="0">
                <a:latin typeface="Bahnschrift Condensed" pitchFamily="34" charset="0"/>
              </a:rPr>
              <a:t>Та якщо закрию очі, все ж в надії на Христа.</a:t>
            </a:r>
          </a:p>
          <a:p>
            <a:pPr algn="ctr">
              <a:buNone/>
            </a:pPr>
            <a:endParaRPr lang="uk-UA" sz="3000" dirty="0" smtClean="0">
              <a:latin typeface="Bahnschrift Condensed" pitchFamily="34" charset="0"/>
            </a:endParaRPr>
          </a:p>
          <a:p>
            <a:pPr algn="ctr">
              <a:buNone/>
            </a:pPr>
            <a:r>
              <a:rPr lang="uk-UA" sz="3200" dirty="0" smtClean="0">
                <a:latin typeface="Bahnschrift Condensed" pitchFamily="34" charset="0"/>
              </a:rPr>
              <a:t>(на продовження 1-го куплету)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dirty="0" smtClean="0">
                <a:latin typeface="Bahnschrift Condensed" pitchFamily="34" charset="0"/>
              </a:rPr>
              <a:t>Прийде </a:t>
            </a:r>
            <a:r>
              <a:rPr lang="uk-UA" sz="4500" dirty="0" smtClean="0">
                <a:latin typeface="Bahnschrift Condensed" pitchFamily="34" charset="0"/>
              </a:rPr>
              <a:t>Він, я твердо знаю, </a:t>
            </a:r>
          </a:p>
          <a:p>
            <a:pPr algn="ctr">
              <a:buNone/>
            </a:pPr>
            <a:r>
              <a:rPr lang="uk-UA" sz="4500" dirty="0" smtClean="0">
                <a:latin typeface="Bahnschrift Condensed" pitchFamily="34" charset="0"/>
              </a:rPr>
              <a:t>в сонмі ангелів святих,</a:t>
            </a:r>
          </a:p>
          <a:p>
            <a:pPr algn="ctr">
              <a:buNone/>
            </a:pPr>
            <a:r>
              <a:rPr lang="uk-UA" sz="4300" dirty="0" smtClean="0">
                <a:latin typeface="Bahnschrift Condensed" pitchFamily="34" charset="0"/>
              </a:rPr>
              <a:t>Стане дійсністю надія для дітей Його земних,</a:t>
            </a:r>
          </a:p>
          <a:p>
            <a:pPr algn="ctr">
              <a:buNone/>
            </a:pPr>
            <a:r>
              <a:rPr lang="uk-UA" sz="4500" dirty="0" smtClean="0">
                <a:latin typeface="Bahnschrift Condensed" pitchFamily="34" charset="0"/>
              </a:rPr>
              <a:t>Вийду я Йому назустріч, </a:t>
            </a:r>
          </a:p>
          <a:p>
            <a:pPr algn="ctr">
              <a:buNone/>
            </a:pPr>
            <a:r>
              <a:rPr lang="uk-UA" sz="4500" dirty="0" smtClean="0">
                <a:latin typeface="Bahnschrift Condensed" pitchFamily="34" charset="0"/>
              </a:rPr>
              <a:t>Припаду до ніг святих.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(п</a:t>
            </a:r>
            <a:r>
              <a:rPr lang="uk-UA" sz="2800" b="1" dirty="0" smtClean="0">
                <a:latin typeface="Arial Narrow" pitchFamily="34" charset="0"/>
              </a:rPr>
              <a:t>родовження </a:t>
            </a:r>
            <a:r>
              <a:rPr lang="uk-UA" sz="2800" b="1" dirty="0" smtClean="0">
                <a:latin typeface="Arial Narrow" pitchFamily="34" charset="0"/>
              </a:rPr>
              <a:t>1-го </a:t>
            </a:r>
            <a:r>
              <a:rPr lang="uk-UA" sz="2800" b="1" dirty="0" smtClean="0">
                <a:latin typeface="Arial Narrow" pitchFamily="34" charset="0"/>
              </a:rPr>
              <a:t>куплету)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428610"/>
            <a:ext cx="8643998" cy="428628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300" dirty="0" smtClean="0">
                <a:latin typeface="Bahnschrift Condensed" pitchFamily="34" charset="0"/>
              </a:rPr>
              <a:t>Друже мій, куди ідеш ти? Мрії маєш ти які?</a:t>
            </a:r>
          </a:p>
          <a:p>
            <a:pPr algn="ctr">
              <a:buNone/>
            </a:pPr>
            <a:r>
              <a:rPr lang="uk-UA" sz="4300" dirty="0" smtClean="0">
                <a:latin typeface="Bahnschrift Condensed" pitchFamily="34" charset="0"/>
              </a:rPr>
              <a:t>Кожну мить з Христом прожити – </a:t>
            </a:r>
          </a:p>
          <a:p>
            <a:pPr algn="ctr">
              <a:buNone/>
            </a:pPr>
            <a:r>
              <a:rPr lang="uk-UA" sz="4300" dirty="0" smtClean="0">
                <a:latin typeface="Bahnschrift Condensed" pitchFamily="34" charset="0"/>
              </a:rPr>
              <a:t>Це найкраще у житті.</a:t>
            </a:r>
          </a:p>
          <a:p>
            <a:pPr algn="ctr">
              <a:buNone/>
            </a:pPr>
            <a:r>
              <a:rPr lang="uk-UA" sz="3700" dirty="0" smtClean="0">
                <a:latin typeface="Bahnschrift Condensed" pitchFamily="34" charset="0"/>
              </a:rPr>
              <a:t>Я для свідчення про Бога кожен день свій присвячу,</a:t>
            </a:r>
          </a:p>
          <a:p>
            <a:pPr algn="ctr">
              <a:buNone/>
            </a:pPr>
            <a:r>
              <a:rPr lang="uk-UA" sz="4000" dirty="0" smtClean="0">
                <a:latin typeface="Bahnschrift Condensed" pitchFamily="34" charset="0"/>
              </a:rPr>
              <a:t>Щоб навколо всі дізнались про надію славну ту</a:t>
            </a:r>
            <a:r>
              <a:rPr lang="uk-UA" sz="4000" dirty="0" smtClean="0">
                <a:latin typeface="Bahnschrift Condensed" pitchFamily="34" charset="0"/>
              </a:rPr>
              <a:t>. </a:t>
            </a:r>
            <a:endParaRPr lang="uk-UA" sz="4000" dirty="0" smtClean="0">
              <a:latin typeface="Bahnschrift Condensed" pitchFamily="34" charset="0"/>
            </a:endParaRPr>
          </a:p>
          <a:p>
            <a:pPr algn="ctr">
              <a:buNone/>
            </a:pPr>
            <a:endParaRPr lang="uk-UA" sz="3200" dirty="0" smtClean="0">
              <a:latin typeface="Bahnschrift Light Condensed" pitchFamily="34" charset="0"/>
            </a:endParaRPr>
          </a:p>
          <a:p>
            <a:pPr algn="ctr">
              <a:buNone/>
            </a:pPr>
            <a:r>
              <a:rPr lang="uk-UA" sz="3200" dirty="0" smtClean="0">
                <a:latin typeface="Bahnschrift Light Condensed" pitchFamily="34" charset="0"/>
              </a:rPr>
              <a:t>(</a:t>
            </a:r>
            <a:r>
              <a:rPr lang="uk-UA" sz="3200" dirty="0" smtClean="0">
                <a:latin typeface="Bahnschrift Light Condensed" pitchFamily="34" charset="0"/>
              </a:rPr>
              <a:t>на продовження 2-го куплету)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dirty="0" smtClean="0">
                <a:latin typeface="Bahnschrift Condensed" pitchFamily="34" charset="0"/>
              </a:rPr>
              <a:t>Хочу всім я розказати, </a:t>
            </a:r>
          </a:p>
          <a:p>
            <a:pPr algn="ctr">
              <a:buNone/>
            </a:pPr>
            <a:r>
              <a:rPr lang="uk-UA" sz="4500" dirty="0" smtClean="0">
                <a:latin typeface="Bahnschrift Condensed" pitchFamily="34" charset="0"/>
              </a:rPr>
              <a:t>Що вже скоро прийде Він</a:t>
            </a:r>
          </a:p>
          <a:p>
            <a:pPr algn="ctr">
              <a:buNone/>
            </a:pPr>
            <a:r>
              <a:rPr lang="uk-UA" sz="4500" dirty="0" smtClean="0">
                <a:latin typeface="Bahnschrift Condensed" pitchFamily="34" charset="0"/>
              </a:rPr>
              <a:t>І з очей нам витре сльози, зцілить всі хвороби й біль.</a:t>
            </a:r>
          </a:p>
          <a:p>
            <a:pPr algn="ctr">
              <a:buNone/>
            </a:pPr>
            <a:r>
              <a:rPr lang="uk-UA" sz="3900" dirty="0" smtClean="0">
                <a:latin typeface="Bahnschrift Condensed" pitchFamily="34" charset="0"/>
              </a:rPr>
              <a:t>Смерть навіки переможе, бо життя в Христі Однім.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(продовження </a:t>
            </a:r>
            <a:r>
              <a:rPr lang="uk-UA" sz="2800" b="1" dirty="0" smtClean="0">
                <a:latin typeface="Arial Narrow" pitchFamily="34" charset="0"/>
              </a:rPr>
              <a:t>2-го </a:t>
            </a:r>
            <a:r>
              <a:rPr lang="uk-UA" sz="2800" b="1" dirty="0" smtClean="0">
                <a:latin typeface="Arial Narrow" pitchFamily="34" charset="0"/>
              </a:rPr>
              <a:t>куплету)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300" dirty="0" smtClean="0">
                <a:latin typeface="Bahnschrift Condensed" pitchFamily="34" charset="0"/>
              </a:rPr>
              <a:t>Я чекаю так цю зустріч зі Спасителем моїм,</a:t>
            </a:r>
          </a:p>
          <a:p>
            <a:pPr algn="ctr">
              <a:buNone/>
            </a:pPr>
            <a:r>
              <a:rPr lang="uk-UA" sz="4300" dirty="0" smtClean="0">
                <a:latin typeface="Bahnschrift Condensed" pitchFamily="34" charset="0"/>
              </a:rPr>
              <a:t>Всі чекають Божі діти, коли знову прийде Він.</a:t>
            </a:r>
          </a:p>
          <a:p>
            <a:pPr algn="ctr">
              <a:buNone/>
            </a:pPr>
            <a:r>
              <a:rPr lang="uk-UA" sz="4200" dirty="0" smtClean="0">
                <a:latin typeface="Bahnschrift Condensed" pitchFamily="34" charset="0"/>
              </a:rPr>
              <a:t>Світ такого ще не бачив: сонми ангелів святих,</a:t>
            </a:r>
          </a:p>
          <a:p>
            <a:pPr algn="ctr">
              <a:buNone/>
            </a:pPr>
            <a:r>
              <a:rPr lang="uk-UA" sz="4300" dirty="0" smtClean="0">
                <a:latin typeface="Bahnschrift Condensed" pitchFamily="34" charset="0"/>
              </a:rPr>
              <a:t>В серці радість, хвилювання, йде на хмарах Цар царів.</a:t>
            </a:r>
            <a:endParaRPr lang="uk-UA" sz="3000" dirty="0" smtClean="0">
              <a:latin typeface="Bahnschrift Condensed" pitchFamily="34" charset="0"/>
            </a:endParaRPr>
          </a:p>
          <a:p>
            <a:pPr algn="ctr">
              <a:buNone/>
            </a:pPr>
            <a:r>
              <a:rPr lang="uk-UA" sz="3200" dirty="0" smtClean="0">
                <a:latin typeface="Bahnschrift Condensed" pitchFamily="34" charset="0"/>
              </a:rPr>
              <a:t>(на продовження 3-го куплету)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200" dirty="0" smtClean="0">
                <a:latin typeface="Bahnschrift Condensed" pitchFamily="34" charset="0"/>
              </a:rPr>
              <a:t>Клич труби і голос Божий </a:t>
            </a:r>
          </a:p>
          <a:p>
            <a:pPr algn="ctr">
              <a:buNone/>
            </a:pPr>
            <a:r>
              <a:rPr lang="uk-UA" sz="4200" dirty="0" smtClean="0">
                <a:latin typeface="Bahnschrift Condensed" pitchFamily="34" charset="0"/>
              </a:rPr>
              <a:t>Над землею вже звучить,</a:t>
            </a:r>
          </a:p>
          <a:p>
            <a:pPr algn="ctr">
              <a:buNone/>
            </a:pPr>
            <a:r>
              <a:rPr lang="uk-UA" sz="4200" dirty="0" smtClean="0">
                <a:latin typeface="Bahnschrift Condensed" pitchFamily="34" charset="0"/>
              </a:rPr>
              <a:t>До життя знов повертає </a:t>
            </a:r>
          </a:p>
          <a:p>
            <a:pPr algn="ctr">
              <a:buNone/>
            </a:pPr>
            <a:r>
              <a:rPr lang="uk-UA" sz="4200" dirty="0" smtClean="0">
                <a:latin typeface="Bahnschrift Condensed" pitchFamily="34" charset="0"/>
              </a:rPr>
              <a:t>Тих, хто в Господі спочив. </a:t>
            </a:r>
          </a:p>
          <a:p>
            <a:pPr algn="ctr">
              <a:buNone/>
            </a:pPr>
            <a:r>
              <a:rPr lang="uk-UA" sz="4200" dirty="0" smtClean="0">
                <a:latin typeface="Bahnschrift Condensed" pitchFamily="34" charset="0"/>
              </a:rPr>
              <a:t>Він прийшов, дотримав слово, </a:t>
            </a:r>
          </a:p>
          <a:p>
            <a:pPr algn="ctr">
              <a:buNone/>
            </a:pPr>
            <a:r>
              <a:rPr lang="uk-UA" sz="4200" dirty="0" smtClean="0">
                <a:latin typeface="Bahnschrift Condensed" pitchFamily="34" charset="0"/>
              </a:rPr>
              <a:t>Всі додому, всі за Ним.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smtClean="0">
                <a:latin typeface="Arial Narrow" pitchFamily="34" charset="0"/>
              </a:rPr>
              <a:t>(п</a:t>
            </a:r>
            <a:r>
              <a:rPr lang="uk-UA" sz="2800" b="1" smtClean="0">
                <a:latin typeface="Arial Narrow" pitchFamily="34" charset="0"/>
              </a:rPr>
              <a:t>родовження </a:t>
            </a:r>
            <a:r>
              <a:rPr lang="uk-UA" sz="2800" b="1" smtClean="0">
                <a:latin typeface="Arial Narrow" pitchFamily="34" charset="0"/>
              </a:rPr>
              <a:t>3-го </a:t>
            </a:r>
            <a:r>
              <a:rPr lang="uk-UA" sz="2800" b="1" smtClean="0">
                <a:latin typeface="Arial Narrow" pitchFamily="34" charset="0"/>
              </a:rPr>
              <a:t>куплету)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Прийде Він, </a:t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 твердо знаю!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194</TotalTime>
  <Words>274</Words>
  <PresentationFormat>Экран (16:9)</PresentationFormat>
  <Paragraphs>45</Paragraphs>
  <Slides>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Бумажная</vt:lpstr>
      <vt:lpstr>№ Прийде Він,  я твердо знаю!</vt:lpstr>
      <vt:lpstr>1</vt:lpstr>
      <vt:lpstr>(продовження 1-го куплету)</vt:lpstr>
      <vt:lpstr>2</vt:lpstr>
      <vt:lpstr>(продовження 2-го куплету)</vt:lpstr>
      <vt:lpstr>3</vt:lpstr>
      <vt:lpstr>(продовження 3-го куплету)</vt:lpstr>
      <vt:lpstr>№ Прийде Він,  я твердо знаю!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32</cp:revision>
  <dcterms:created xsi:type="dcterms:W3CDTF">2021-05-24T11:20:44Z</dcterms:created>
  <dcterms:modified xsi:type="dcterms:W3CDTF">2023-01-29T11:14:05Z</dcterms:modified>
</cp:coreProperties>
</file>