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0" r:id="rId4"/>
    <p:sldId id="266" r:id="rId5"/>
    <p:sldId id="268" r:id="rId6"/>
    <p:sldId id="267" r:id="rId7"/>
    <p:sldId id="269" r:id="rId8"/>
    <p:sldId id="270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14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31.07.2022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Сяє світло у душі моїй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Сяє світло у душі моїй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Величне й осяйне,</a:t>
            </a:r>
          </a:p>
          <a:p>
            <a:pPr algn="ctr">
              <a:buNone/>
            </a:pP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Ясніш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за сонце в небесах.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Ісус тим Світлом є.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Сяє світло 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сяє світло у душі),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Вічне світло 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(вічне світло у душі)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У щасливі, благодатні дні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(щасливі дні).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Якщо у серці є Ісус, сяє світло у душі.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Спів лунає у душі моїй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Про вічного Царя.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Нехай почує мій Ісус,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Йому співаю я.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Сяє світло 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сяє світло у душі),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Вічне світло 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(вічне світло у душі)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У щасливі, благодатні дні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(щасливі дні).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Якщо у серці є Ісус, сяє світло у душі.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Вічна радість у душі моїй,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Надія і любов.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Про благодать Його святу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Співатиму я знов.</a:t>
            </a:r>
            <a:endParaRPr lang="uk-UA" sz="6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Сяє світло 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сяє світло у душі),</a:t>
            </a:r>
            <a:r>
              <a:rPr lang="uk-UA" sz="35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Вічне світло </a:t>
            </a: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(вічне світло у душі)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У щасливі, благодатні дні </a:t>
            </a:r>
          </a:p>
          <a:p>
            <a:pPr algn="ctr">
              <a:buNone/>
            </a:pPr>
            <a:r>
              <a:rPr lang="uk-UA" sz="3500" i="1" dirty="0" smtClean="0">
                <a:latin typeface="Calibri" pitchFamily="34" charset="0"/>
                <a:cs typeface="Calibri" pitchFamily="34" charset="0"/>
              </a:rPr>
              <a:t>(щасливі дні).</a:t>
            </a:r>
          </a:p>
          <a:p>
            <a:pPr algn="ctr">
              <a:buNone/>
            </a:pPr>
            <a:r>
              <a:rPr lang="uk-UA" sz="4100" b="1" dirty="0" smtClean="0">
                <a:latin typeface="Calibri" pitchFamily="34" charset="0"/>
                <a:cs typeface="Calibri" pitchFamily="34" charset="0"/>
              </a:rPr>
              <a:t>Якщо у серці є Ісус, сяє світло у душі.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Сяє світло у душі моїй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165</TotalTime>
  <Words>187</Words>
  <PresentationFormat>Экран (16:9)</PresentationFormat>
  <Paragraphs>39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 Сяє світло у душі моїй</vt:lpstr>
      <vt:lpstr>1</vt:lpstr>
      <vt:lpstr>Приспів: </vt:lpstr>
      <vt:lpstr>2</vt:lpstr>
      <vt:lpstr>Приспів: </vt:lpstr>
      <vt:lpstr>3</vt:lpstr>
      <vt:lpstr>Приспів: </vt:lpstr>
      <vt:lpstr> Сяє світло у душі моїй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2022-07-31T11:51:37Z</dcterms:modified>
</cp:coreProperties>
</file>