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8" r:id="rId5"/>
    <p:sldId id="266" r:id="rId6"/>
    <p:sldId id="269" r:id="rId7"/>
    <p:sldId id="267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Так, я належу Богу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Бог мене любить, з Ним я навіки,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Світ вже не зможе нас розлучити.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Він заплатив ціною життя.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Богу належу я! 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Так, я належу Богу,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Вільний я від гріха!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Божих руках моє життя,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Вічно з Ним буду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Шлях мій проліг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Крізь терни й каміння,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Та Бог прийшов, щоб дати спасіння: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 прірви гріха мене Він підняв.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Богу належу я! 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Так, я належу Богу,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Вільний я від гріха!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Божих руках моє життя,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Вічно з Ним буду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Бог спас мене навік – я радію!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Він на хресті мені дав надію.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Буду хвалити вічне Ім’я,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Богу належу я! 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Так, я належу Богу,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Вільний я від гріха!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Божих руках моє життя,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Вічно з Ним буду 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Так, я належу Богу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168</Words>
  <PresentationFormat>Экран (16:9)</PresentationFormat>
  <Paragraphs>37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Так, я належу Богу</vt:lpstr>
      <vt:lpstr>1</vt:lpstr>
      <vt:lpstr>Приспів: </vt:lpstr>
      <vt:lpstr>2</vt:lpstr>
      <vt:lpstr>Приспів: </vt:lpstr>
      <vt:lpstr>3</vt:lpstr>
      <vt:lpstr>Приспів: </vt:lpstr>
      <vt:lpstr> Так, я належу Богу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2022-07-31T09:53:07Z</dcterms:modified>
</cp:coreProperties>
</file>