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0" r:id="rId4"/>
    <p:sldId id="266" r:id="rId5"/>
    <p:sldId id="269" r:id="rId6"/>
    <p:sldId id="267" r:id="rId7"/>
    <p:sldId id="270" r:id="rId8"/>
    <p:sldId id="268" r:id="rId9"/>
    <p:sldId id="271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8" d="100"/>
          <a:sy n="38" d="100"/>
        </p:scale>
        <p:origin x="-126" y="-5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Твердо я вірю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Твердо я вірю в те, що Ісус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Є мій Спаситель,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Я Ним веселюсь.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Вічність на Небі тим Він дає,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Хто Божу ласку тут визнає.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Славити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будем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Ім’я святе,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Ім’я Ісуса всім дороге.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Він лиш достойний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 й хвали.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Ньому спасіння люди знайшли.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Твердо за Богом  з вірою йду,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Як осягнув я молитви ціну.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Мир наповняє серце моє –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 вірі відкрив я щастя своє.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Славити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будем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Ім’я святе,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Ім’я Ісуса всім дороге.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Він лиш достойний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 й хвали.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Ньому спасіння люди знайшли.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Твердо я вірю: в Божих руках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Доля людини і вічне життя,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Що би не сталось, радісний дух –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Вічно зі мною Пастир і Друг.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Славити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будем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Ім’я святе,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Ім’я Ісуса всім дороге.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Він лиш достойний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 й хвали.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Ньому спасіння люди знайшли.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З Господом маю повний спокій,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Він моє Світло, і Він </a:t>
            </a: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Вчитель </a:t>
            </a: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мій.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Дай, щоб Тобі я серце віддав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волю Неба людям звіщав.</a:t>
            </a:r>
            <a:endParaRPr lang="uk-UA" sz="48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Славити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будем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Ім’я святе,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Ім’я Ісуса всім дороге.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Він лиш достойний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слави й хвали.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Ньому спасіння люди знайшли.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168</TotalTime>
  <Words>222</Words>
  <PresentationFormat>Экран (16:9)</PresentationFormat>
  <Paragraphs>48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Твердо я вірю</vt:lpstr>
      <vt:lpstr>1</vt:lpstr>
      <vt:lpstr>Приспів: </vt:lpstr>
      <vt:lpstr>2</vt:lpstr>
      <vt:lpstr>Приспів: </vt:lpstr>
      <vt:lpstr>3</vt:lpstr>
      <vt:lpstr>Приспів: </vt:lpstr>
      <vt:lpstr>4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Твердо я вірю - слайди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2023-08-05T21:23:16Z</dcterms:modified>
</cp:coreProperties>
</file>