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0" roundtripDataSignature="AMtx7mhaULUs4VFu/hBeRzvHm98XxFd0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8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8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8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0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0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2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2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Ти можеш змінитись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Ти можеш змінитись. 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Є сила в Христа.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До Нього молися, Він поміч твоя.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в справах щоденних на Бога дивись;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Як ближнім служити, 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Ти в Нього навчись.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Ти можеш змінитись.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До Бога прийди,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час наодинці ти з Ним проведи.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Струн серця торкнеться, 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Сил дасть тобі Він,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люди побачать всю велич цих змін.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Ти можеш змінитись! 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Лиш з Ним ти живи.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в смутку, й в спокусах до Бога біжи.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І в горі, і в щасті йди лиш до Христа.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Хай люди побачать, що віра міцна.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Ти можеш змінитись! </a:t>
            </a:r>
            <a:endParaRPr b="1"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Май спокій в душі.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Бог все контролює, з Ним завжди іди.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Віддай без вагання для Бога життя,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Щоб бачив весь Всесвіт: 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Ти - Боже дитя.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Ти можеш змінитись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