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5" r:id="rId2"/>
    <p:sldId id="259" r:id="rId3"/>
    <p:sldId id="266" r:id="rId4"/>
    <p:sldId id="260" r:id="rId5"/>
    <p:sldId id="267" r:id="rId6"/>
    <p:sldId id="268" r:id="rId7"/>
    <p:sldId id="269" r:id="rId8"/>
    <p:sldId id="270" r:id="rId9"/>
    <p:sldId id="271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21.07.2023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21.07.2023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 благодаті  Твоїй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Я до Тебе йду, </a:t>
            </a:r>
          </a:p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В</a:t>
            </a: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іднови мій дух, молю,</a:t>
            </a:r>
          </a:p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Силою згори, </a:t>
            </a:r>
          </a:p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Щ</a:t>
            </a: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о знайшов в Тобі.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Я знаю, що все зло, </a:t>
            </a:r>
          </a:p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Все темне у душі моїй,</a:t>
            </a:r>
          </a:p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Все зникне назавжди</a:t>
            </a:r>
          </a:p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В благодаті Твоїй. 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О, молю, </a:t>
            </a:r>
          </a:p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Візьми мене за руку,</a:t>
            </a:r>
          </a:p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Хочу я за Тобою йти.</a:t>
            </a:r>
            <a:endParaRPr lang="uk-UA" sz="60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14296"/>
            <a:ext cx="8643998" cy="450059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І, мов птах,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Летіти в піднебесся.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Ти серце онови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 дух мій оживи,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Благодаттю зціли.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Хочу осягти</a:t>
            </a:r>
          </a:p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Всю Твою любов в мені,</a:t>
            </a:r>
          </a:p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Славити її і рости в Тобі.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Ти розум онови,</a:t>
            </a:r>
          </a:p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Своєї правди Ти навчи,</a:t>
            </a:r>
          </a:p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Щоб кожен день я жив</a:t>
            </a:r>
          </a:p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В благодаті Твоїй.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О, молю, </a:t>
            </a:r>
          </a:p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Візьми мене за руку,</a:t>
            </a:r>
          </a:p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Хочу я за Тобою йти.</a:t>
            </a:r>
            <a:endParaRPr lang="uk-UA" sz="60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14296"/>
            <a:ext cx="8643998" cy="450059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І, мов птах,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Летіти в піднебесся.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Ти серце онови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 дух мій оживи,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Благодаттю зціли.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164</TotalTime>
  <Words>158</Words>
  <PresentationFormat>Экран (16:9)</PresentationFormat>
  <Paragraphs>40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Бумажная</vt:lpstr>
      <vt:lpstr>№ В  благодаті  Твоїй</vt:lpstr>
      <vt:lpstr>1</vt:lpstr>
      <vt:lpstr>Слайд 3</vt:lpstr>
      <vt:lpstr>Приспів: </vt:lpstr>
      <vt:lpstr> </vt:lpstr>
      <vt:lpstr>2</vt:lpstr>
      <vt:lpstr>Слайд 7</vt:lpstr>
      <vt:lpstr>Приспів: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30</cp:revision>
  <dcterms:created xsi:type="dcterms:W3CDTF">2021-05-24T11:20:44Z</dcterms:created>
  <dcterms:modified xsi:type="dcterms:W3CDTF">2023-07-21T09:18:11Z</dcterms:modified>
</cp:coreProperties>
</file>