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  є  любов. Лиш  той, хто  Бога  знає</a:t>
            </a:r>
            <a:endParaRPr lang="ru-RU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 є любов.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Лиш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той, хто Бога знає,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Де </a:t>
            </a: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 серці Дух Христа вогнем горить.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До всіх людей любов він виявляє,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На поміч в горі завжди поспішить.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 є любов.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Свята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любов не судить,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Вона прощає й покриває все.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І той, хто Бога щирим серцем любить,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Всім ближнім дар любові принесе.</a:t>
            </a:r>
          </a:p>
          <a:p>
            <a:pPr algn="ctr">
              <a:buNone/>
            </a:pP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 є любов.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Любов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завжди готова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Своїм теплом зігріти цілий світ.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Тільки любов – життя всього основа,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Надії промінь, поміч в боротьбі. 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 є любов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Хто всім єством бажає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Знов стати сином вічного Отця,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Той хай щодня про себе забуває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І любить всіх, як Бог наш, до кінця.</a:t>
            </a:r>
            <a:endParaRPr lang="uk-UA" sz="4500" b="1" dirty="0" smtClean="0">
              <a:latin typeface="Bahnschrift Condensed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2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  є  любов. Лиш  той, хто  Бога  знає</a:t>
            </a:r>
            <a:endParaRPr lang="ru-RU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196</TotalTime>
  <Words>138</Words>
  <PresentationFormat>Экран (16:9)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 Бог  є  любов. Лиш  той, хто  Бога  знає</vt:lpstr>
      <vt:lpstr>1</vt:lpstr>
      <vt:lpstr>2</vt:lpstr>
      <vt:lpstr>3</vt:lpstr>
      <vt:lpstr>4</vt:lpstr>
      <vt:lpstr> Бог  є  любов. Лиш  той, хто  Бога  знає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37</cp:revision>
  <dcterms:created xsi:type="dcterms:W3CDTF">2021-05-24T11:20:44Z</dcterms:created>
  <dcterms:modified xsi:type="dcterms:W3CDTF">2022-07-31T09:51:41Z</dcterms:modified>
</cp:coreProperties>
</file>