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8" r:id="rId2"/>
    <p:sldId id="259" r:id="rId3"/>
    <p:sldId id="269" r:id="rId4"/>
    <p:sldId id="270" r:id="rId5"/>
    <p:sldId id="271" r:id="rId6"/>
    <p:sldId id="273" r:id="rId7"/>
    <p:sldId id="272" r:id="rId8"/>
    <p:sldId id="274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37563-07E7-4FD6-84F3-30E232796EDB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D4083-72DA-46D2-946D-508D50AE72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Бог  кличе нас 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Бог кличе нас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Для ближніх послужити.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Він кличе нас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З любов’ю в світ іти.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Божі діти ми,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Світ йдемо зігріти,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Він нас кличе всіх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Сяяти в пітьмі.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Бог кличе нас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Нести у світ спасіння,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Звіщати мир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І щастя у Христі.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Божі діти ми,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Світ йдемо зігріти,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Він нас кличе всіх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Сяяти в пітьмі.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Ми – лист </a:t>
            </a:r>
            <a:r>
              <a:rPr lang="uk-UA" sz="5000" b="1" dirty="0" err="1" smtClean="0">
                <a:latin typeface="Calibri" pitchFamily="34" charset="0"/>
                <a:cs typeface="Calibri" pitchFamily="34" charset="0"/>
              </a:rPr>
              <a:t>Христів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Ми – сіль для цього світу,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Бог кличе нас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Його вогонь нести.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Божі діти ми,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Світ йдемо зігріти,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Він нас кличе всіх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Сяяти в пітьмі.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Бог  кличе нас 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229</TotalTime>
  <Words>123</Words>
  <PresentationFormat>Экран (16:9)</PresentationFormat>
  <Paragraphs>36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№ Бог  кличе нас </vt:lpstr>
      <vt:lpstr>1</vt:lpstr>
      <vt:lpstr>Приспів:</vt:lpstr>
      <vt:lpstr>2</vt:lpstr>
      <vt:lpstr>Приспів:</vt:lpstr>
      <vt:lpstr>3</vt:lpstr>
      <vt:lpstr>Приспів:</vt:lpstr>
      <vt:lpstr>№ Бог  кличе нас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Бог кличе нас</dc:title>
  <dc:creator>Пиит Некрасов</dc:creator>
  <cp:lastModifiedBy>Пиит Некрасов</cp:lastModifiedBy>
  <cp:revision>38</cp:revision>
  <dcterms:created xsi:type="dcterms:W3CDTF">2021-05-24T11:20:44Z</dcterms:created>
  <dcterms:modified xsi:type="dcterms:W3CDTF">2022-05-22T02:28:34Z</dcterms:modified>
</cp:coreProperties>
</file>