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0" r:id="rId4"/>
    <p:sldId id="276" r:id="rId5"/>
    <p:sldId id="277" r:id="rId6"/>
    <p:sldId id="278" r:id="rId7"/>
    <p:sldId id="279" r:id="rId8"/>
    <p:sldId id="280" r:id="rId9"/>
    <p:sldId id="275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2" d="100"/>
          <a:sy n="102" d="100"/>
        </p:scale>
        <p:origin x="91" y="1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4625" y="1099467"/>
            <a:ext cx="8305800" cy="1485900"/>
          </a:xfrm>
        </p:spPr>
        <p:txBody>
          <a:bodyPr/>
          <a:lstStyle/>
          <a:p>
            <a: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uk-UA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Боже, віддаю Тобі </a:t>
            </a:r>
            <a:endParaRPr lang="ru-RU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314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Боже, віддаю Тобі себе,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Повертаюсь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під покров Небес.</a:t>
            </a:r>
            <a:endParaRPr lang="uk-UA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Прийми мою пожертву,</a:t>
            </a:r>
            <a:endParaRPr lang="uk-UA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Бо від душі вона,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Я дякую Тобі сповна.</a:t>
            </a:r>
            <a:endParaRPr lang="uk-UA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Дари мої для Тебе,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До Тебе молитви.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Прийми мене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й благослови.</a:t>
            </a:r>
            <a:endParaRPr lang="uk-UA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15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314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Боже, віддаю Тобі себе,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Повертаюсь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під покров Небес.</a:t>
            </a:r>
            <a:endParaRPr lang="uk-UA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Condens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58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Прийми мою пожертву,</a:t>
            </a:r>
            <a:endParaRPr lang="uk-UA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Бо від душі вона,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Я дякую Тобі сповна.</a:t>
            </a:r>
            <a:endParaRPr lang="uk-UA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Дари мої для Тебе,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До Тебе молитви.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Прийми мене </a:t>
            </a:r>
          </a:p>
          <a:p>
            <a:pPr algn="ctr">
              <a:buNone/>
            </a:pP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й благослови.</a:t>
            </a:r>
            <a:endParaRPr lang="uk-UA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2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Прийми мене </a:t>
            </a:r>
          </a:p>
          <a:p>
            <a:pPr algn="ctr">
              <a:buNone/>
            </a:pPr>
            <a:r>
              <a:rPr lang="uk-UA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й благослови.</a:t>
            </a:r>
            <a:endParaRPr lang="uk-UA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06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7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169</TotalTime>
  <Words>84</Words>
  <Application>Microsoft Office PowerPoint</Application>
  <PresentationFormat>Экран (16:9)</PresentationFormat>
  <Paragraphs>24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Bahnschrift Condensed</vt:lpstr>
      <vt:lpstr>Calibri</vt:lpstr>
      <vt:lpstr>Constantia</vt:lpstr>
      <vt:lpstr>Wingdings 2</vt:lpstr>
      <vt:lpstr>Бумажная</vt:lpstr>
      <vt:lpstr> Боже, віддаю Тобі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Боже, віддаю Тобі себе</dc:title>
  <dc:creator>Пиит Некрасов</dc:creator>
  <cp:lastModifiedBy>Кампен Юля</cp:lastModifiedBy>
  <cp:revision>33</cp:revision>
  <dcterms:created xsi:type="dcterms:W3CDTF">2021-05-24T11:20:44Z</dcterms:created>
  <dcterms:modified xsi:type="dcterms:W3CDTF">2023-11-05T07:14:17Z</dcterms:modified>
</cp:coreProperties>
</file>