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5" r:id="rId2"/>
    <p:sldId id="259" r:id="rId3"/>
    <p:sldId id="266" r:id="rId4"/>
    <p:sldId id="267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39" d="100"/>
          <a:sy n="39" d="100"/>
        </p:scale>
        <p:origin x="-102" y="-5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09.06.2022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 Ім’я, найкраще в світі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Є Ім’я, найкраще в світі,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Ньому милість, доброта.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темряві яскраво світить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Велич Імені Христа.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Лиш Ісус – життя основа,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Скеля вічна в морі зла.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на хрест піти готова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Ради нас любов Христа.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Це Ім’я мов сильна башта,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Нім безпека вірним всім.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Не знайти таких у світі,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Я хвалитимусь лиш Ним.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159</TotalTime>
  <Words>77</Words>
  <PresentationFormat>Экран (16:9)</PresentationFormat>
  <Paragraphs>18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Бумажная</vt:lpstr>
      <vt:lpstr>№ Є Ім’я, найкраще в світі</vt:lpstr>
      <vt:lpstr>1</vt:lpstr>
      <vt:lpstr>2</vt:lpstr>
      <vt:lpstr>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29</cp:revision>
  <dcterms:created xsi:type="dcterms:W3CDTF">2021-05-24T11:20:44Z</dcterms:created>
  <dcterms:modified xsi:type="dcterms:W3CDTF">2022-06-09T12:23:31Z</dcterms:modified>
</cp:coreProperties>
</file>