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8" r:id="rId5"/>
    <p:sldId id="266" r:id="rId6"/>
    <p:sldId id="269" r:id="rId7"/>
    <p:sldId id="267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Ісус з любов’ю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Ісус з любов’ю в світ наш прийшов,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Нас у темряві знайшов.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Двері до неба нам відчинив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 Голгофському хресті.</a:t>
            </a:r>
            <a:endParaRPr lang="uk-UA" sz="4500" b="1" dirty="0" smtClean="0">
              <a:latin typeface="Bahnschrift Condensed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300" b="1" dirty="0" smtClean="0">
              <a:latin typeface="Bahnschrift Condensed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ми Тебе любим!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вдячні Тобі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За те, що на Голгофі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Нам спасіння відкрив.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Руки над нами Ти простягаєш,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благословити нас.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Мир Свій небесний нам посилаєш,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Щастя й радість в добрий час.</a:t>
            </a:r>
            <a:endParaRPr lang="uk-UA" sz="4500" b="1" dirty="0" smtClean="0">
              <a:latin typeface="Bahnschrift Condensed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ми Тебе любим!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вдячні Тобі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За те, що на Голгофі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Нам спасіння відкрив.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Ти скоро прийдеш знову на землю,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до Себе взяти нас.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Погляд до неба ми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підіймаєм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Кожен день  і кожен час.</a:t>
            </a:r>
            <a:endParaRPr lang="uk-UA" sz="4500" b="1" dirty="0" smtClean="0">
              <a:latin typeface="Bahnschrift Condensed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ми Тебе любим!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Ісус, вдячні Тобі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За те, що на Голгофі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Нам спасіння відкрив.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Ісус з любов’ю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161</TotalTime>
  <Words>154</Words>
  <PresentationFormat>Экран (16:9)</PresentationFormat>
  <Paragraphs>35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Ісус з любов’ю</vt:lpstr>
      <vt:lpstr>1</vt:lpstr>
      <vt:lpstr>Приспів: </vt:lpstr>
      <vt:lpstr>2</vt:lpstr>
      <vt:lpstr>Приспів: </vt:lpstr>
      <vt:lpstr>3</vt:lpstr>
      <vt:lpstr>Приспів: </vt:lpstr>
      <vt:lpstr>№ Ісус з любов’ю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2023-01-26T13:11:55Z</dcterms:modified>
</cp:coreProperties>
</file>