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734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Іти  у  світ  тобі  Я доручаю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Іти у світ тобі Я доручаю.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Іди й навчи, у водах охрести.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Хай Сонце Правди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Шлях твій осяває,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У грішний світ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з Моїм Ім’ям іди. 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28610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Іди у світ,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Щоб істини словами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З кайданів зла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Звільнити Мій народ;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 рани всі змасти Моїм бальзамом,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Щоб кожен знав,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Що я Бог </a:t>
            </a:r>
            <a:r>
              <a:rPr lang="uk-UA" sz="6000" b="1" dirty="0" err="1" smtClean="0">
                <a:latin typeface="Calibri" pitchFamily="34" charset="0"/>
                <a:cs typeface="Calibri" pitchFamily="34" charset="0"/>
              </a:rPr>
              <a:t>Саваот</a:t>
            </a: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. 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28610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Іди у світ,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Скажи, що є надія,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Що є вода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 для голодних хліб.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А хто сліпий,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Назавжди </a:t>
            </a: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хай </a:t>
            </a: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прозріє,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 зникне вмить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Від горя  смутку слід.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28610"/>
          </a:xfrm>
        </p:spPr>
        <p:txBody>
          <a:bodyPr>
            <a:normAutofit fontScale="90000"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Іди у світ,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Неси Мій хрест </a:t>
            </a:r>
            <a:r>
              <a:rPr lang="uk-UA" sz="6000" b="1" dirty="0" err="1" smtClean="0">
                <a:latin typeface="Calibri" pitchFamily="34" charset="0"/>
                <a:cs typeface="Calibri" pitchFamily="34" charset="0"/>
              </a:rPr>
              <a:t>покірно-</a:t>
            </a:r>
            <a:endParaRPr lang="uk-UA" sz="60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І ти вкінці почуєш ці слова: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“О сину Мій,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 малому ти був вірним,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Ввійди в Мій дім,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У вічні </a:t>
            </a:r>
            <a:r>
              <a:rPr lang="uk-UA" sz="6000" b="1" dirty="0" err="1" smtClean="0">
                <a:latin typeface="Calibri" pitchFamily="34" charset="0"/>
                <a:cs typeface="Calibri" pitchFamily="34" charset="0"/>
              </a:rPr>
              <a:t>Небеса”</a:t>
            </a:r>
            <a:r>
              <a:rPr lang="uk-UA" sz="6000" b="1" dirty="0" smtClean="0">
                <a:latin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6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172</TotalTime>
  <Words>141</Words>
  <Application>Microsoft Office PowerPoint</Application>
  <PresentationFormat>Экран (16:9)</PresentationFormat>
  <Paragraphs>35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 Narrow</vt:lpstr>
      <vt:lpstr>Bahnschrift Condensed</vt:lpstr>
      <vt:lpstr>Calibri</vt:lpstr>
      <vt:lpstr>Constantia</vt:lpstr>
      <vt:lpstr>Gabriola</vt:lpstr>
      <vt:lpstr>Microsoft Tai Le</vt:lpstr>
      <vt:lpstr>Wingdings 2</vt:lpstr>
      <vt:lpstr>Бумажная</vt:lpstr>
      <vt:lpstr>№ Іти  у  світ  тобі  Я доручаю</vt:lpstr>
      <vt:lpstr>1</vt:lpstr>
      <vt:lpstr>Презентация PowerPoint</vt:lpstr>
      <vt:lpstr>2</vt:lpstr>
      <vt:lpstr>Презентация PowerPoint</vt:lpstr>
      <vt:lpstr>3</vt:lpstr>
      <vt:lpstr>Презентация PowerPoint</vt:lpstr>
      <vt:lpstr>4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Іти у світ тобі я доручаю</dc:title>
  <dc:creator>Пиит Некрасов</dc:creator>
  <cp:lastModifiedBy>Кампен Юля</cp:lastModifiedBy>
  <cp:revision>32</cp:revision>
  <dcterms:created xsi:type="dcterms:W3CDTF">2021-05-24T11:20:44Z</dcterms:created>
  <dcterms:modified xsi:type="dcterms:W3CDTF">2023-11-05T07:22:59Z</dcterms:modified>
</cp:coreProperties>
</file>