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8" d="100"/>
          <a:sy n="38" d="100"/>
        </p:scale>
        <p:origin x="-126" y="-5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Куди  ти  йдеш?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10"/>
            <a:ext cx="8643998" cy="42862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Куди ти йдеш?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Якими мріями сьогодні живеш?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Шукаєш змісту й мети у житті?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Про твоє майбутнє не скаже 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ніхто тобі.</a:t>
            </a: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Куди ти йдеш?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Тягар душевний свій так важко несеш.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Підтримку шукаєш ти, як прийде журба,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І сльози гіркі знову в очах.</a:t>
            </a: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Але є Той,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Хто вже шлях цей пройшов,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Хто розуміє всі проблеми життя!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Друга вірнішого я не знайшов,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Ісуса!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Запам’ятай: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Він тебе любить так,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як батько дитя.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Довір без страху Йому ти життя,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І біль, і тривогу –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 все принеси Христу.</a:t>
            </a: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Невже підеш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Знову блукати там,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де щастя нема?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Повір: твоє серце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потребує Христа.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Спокій в душі прийде тоді!</a:t>
            </a: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Але є Той,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Хто вже шлях цей пройшов,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Хто розуміє всі проблеми життя!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Друга вірнішого я не знайшов,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Ісуса!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Але є Той,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Хто вже шлях цей пройшов,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Хто розуміє всі проблеми життя!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Друга вірнішого я не знайшов,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Ісуса!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 є Друг, Найкращий Друг,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34"/>
            <a:ext cx="8643998" cy="4429156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Ісус є Друг, найкращий Друг,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Ісус є Друг,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Найкращий Друг!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180</TotalTime>
  <Words>206</Words>
  <PresentationFormat>Экран (16:9)</PresentationFormat>
  <Paragraphs>44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Куди  ти  йдеш?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2023-08-29T08:22:14Z</dcterms:modified>
</cp:coreProperties>
</file>