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5" r:id="rId2"/>
    <p:sldId id="259" r:id="rId3"/>
    <p:sldId id="268" r:id="rId4"/>
    <p:sldId id="260" r:id="rId5"/>
    <p:sldId id="266" r:id="rId6"/>
    <p:sldId id="269" r:id="rId7"/>
    <p:sldId id="271" r:id="rId8"/>
    <p:sldId id="267" r:id="rId9"/>
    <p:sldId id="270" r:id="rId10"/>
    <p:sldId id="272" r:id="rId1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Мій Боже, ось я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85800"/>
            <a:ext cx="8643998" cy="392909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Мій Боже, ось я,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Тож пошли мене 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У гори, рівнини, моря.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Я вістку Твою передам 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усім,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Твоїм посланцем 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стану 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Можливо, не на вершинах гір,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Не в морі, де шторм кипить,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Не на війні, де є втрати й біль,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Бог має потребу в мені.</a:t>
            </a:r>
          </a:p>
          <a:p>
            <a:pPr algn="ctr">
              <a:buNone/>
            </a:pPr>
            <a:endParaRPr lang="uk-UA" sz="4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Як 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тихо покличе Він мене </a:t>
            </a:r>
            <a:endParaRPr lang="uk-UA" sz="4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І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ти 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 незнані краї,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То вмить відгукнуся </a:t>
            </a:r>
            <a:endParaRPr lang="uk-UA" sz="4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на 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заклик цей:</a:t>
            </a:r>
          </a:p>
          <a:p>
            <a:pPr algn="ctr">
              <a:buNone/>
            </a:pP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“Ось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я, тож мене Ти пошли!”</a:t>
            </a:r>
          </a:p>
          <a:p>
            <a:pPr algn="ctr">
              <a:buNone/>
            </a:pPr>
            <a:endParaRPr lang="uk-UA" sz="4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85800"/>
            <a:ext cx="8643998" cy="392909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Мій Боже, ось я,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Тож пошли мене 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У гори, рівнини, моря.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Я вістку Твою передам 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усім,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Твоїм посланцем 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стану 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8"/>
            <a:ext cx="8643998" cy="421484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Можливо, нині в мої вуста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Любові слова Бог вклав,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Щоб всім, хто йде </a:t>
            </a:r>
            <a:endParaRPr lang="uk-UA" sz="50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по 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стежках гріха,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Я милість Христа сповіщав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uk-UA" sz="50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8"/>
            <a:ext cx="8643998" cy="421484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Мій 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Боже, будь світлом у пітьмі,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Дорога темна й вузька.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Усім, кого Ти лиш пошлеш мені, 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Я вістку Твою передам.</a:t>
            </a:r>
            <a:endParaRPr lang="uk-UA" sz="4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85800"/>
            <a:ext cx="8643998" cy="392909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Мій Боже, ось я,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Тож пошли мене 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У гори, рівнини, моря.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Я вістку Твою передам 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усім,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Твоїм посланцем 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стану 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Я знаю: праця й для мене є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На Божих земних полях.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Є час Йому послужити ще,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Бо близько останні жнива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uk-UA" sz="50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Мій 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Боже, Тобі ввіряю все, </a:t>
            </a:r>
            <a:endParaRPr lang="uk-UA" sz="50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Х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ай 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буде воля Твоя!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Усюди, куди поведеш мене,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Твоїм посланцем 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стану 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я.</a:t>
            </a: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247</TotalTime>
  <Words>253</Words>
  <PresentationFormat>Экран (16:9)</PresentationFormat>
  <Paragraphs>50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Бумажная</vt:lpstr>
      <vt:lpstr>№ Мій Боже, ось я</vt:lpstr>
      <vt:lpstr>1</vt:lpstr>
      <vt:lpstr>Слайд 3</vt:lpstr>
      <vt:lpstr>Приспів: </vt:lpstr>
      <vt:lpstr>2</vt:lpstr>
      <vt:lpstr>Слайд 6</vt:lpstr>
      <vt:lpstr>Приспів: </vt:lpstr>
      <vt:lpstr>3</vt:lpstr>
      <vt:lpstr>Слайд 9</vt:lpstr>
      <vt:lpstr>Приспів: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Мій Боже, ось я</dc:title>
  <dc:creator>Пиит Некрасов</dc:creator>
  <cp:lastModifiedBy>Пиит Некрасов</cp:lastModifiedBy>
  <cp:revision>38</cp:revision>
  <dcterms:created xsi:type="dcterms:W3CDTF">2021-05-24T11:20:44Z</dcterms:created>
  <dcterms:modified xsi:type="dcterms:W3CDTF">2023-08-30T10:29:26Z</dcterms:modified>
</cp:coreProperties>
</file>