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6" r:id="rId5"/>
    <p:sldId id="268" r:id="rId6"/>
    <p:sldId id="267" r:id="rId7"/>
    <p:sldId id="269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Молись за мене, брате мій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Молись за мене, брате мій,</a:t>
            </a: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Щоб зміг пройти життєвий шлях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Щоб вірність Богу я зберіг,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Здолав усе невір’я й страх.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Молись за мене, брате мій,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Є сила у твоїх словах.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щиро  Господа проси,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Щоб Він мене ніс на руках.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Молись за мене, брате мій,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Щоб відсіч дав я силам зла,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Усі спокуси переміг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 щоб не втратив я Христа.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Молись за мене, брате мій,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Є сила у твоїх словах.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щиро  Господа проси,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Щоб Він мене ніс на руках.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Молись за мене, брате мій,</a:t>
            </a:r>
          </a:p>
          <a:p>
            <a:pPr algn="ctr">
              <a:buNone/>
            </a:pPr>
            <a:r>
              <a:rPr lang="uk-UA" sz="4600" b="1" dirty="0" smtClean="0">
                <a:latin typeface="Calibri" pitchFamily="34" charset="0"/>
                <a:cs typeface="Calibri" pitchFamily="34" charset="0"/>
              </a:rPr>
              <a:t>Щоб міг тернистий шлях пройти.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Якщо впаду, мій дух слабкий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На крилах віри піднеси.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Молись за мене, брате мій,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Є сила у твоїх словах.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щиро  Господа проси,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Щоб Він мене ніс на руках.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Молись за мене, брате мій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163</TotalTime>
  <Words>170</Words>
  <PresentationFormat>Экран (16:9)</PresentationFormat>
  <Paragraphs>36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 Молись за мене, брате мій</vt:lpstr>
      <vt:lpstr>1</vt:lpstr>
      <vt:lpstr>Приспів: </vt:lpstr>
      <vt:lpstr>2</vt:lpstr>
      <vt:lpstr>Приспів: </vt:lpstr>
      <vt:lpstr>3</vt:lpstr>
      <vt:lpstr>Приспів: </vt:lpstr>
      <vt:lpstr> Молись за мене, брате мій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33</cp:revision>
  <dcterms:created xsi:type="dcterms:W3CDTF">2021-05-24T11:20:44Z</dcterms:created>
  <dcterms:modified xsi:type="dcterms:W3CDTF">2022-07-31T12:00:28Z</dcterms:modified>
</cp:coreProperties>
</file>