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65" r:id="rId2"/>
    <p:sldId id="259" r:id="rId3"/>
    <p:sldId id="266" r:id="rId4"/>
    <p:sldId id="260" r:id="rId5"/>
    <p:sldId id="267" r:id="rId6"/>
    <p:sldId id="268" r:id="rId7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94624" autoAdjust="0"/>
  </p:normalViewPr>
  <p:slideViewPr>
    <p:cSldViewPr>
      <p:cViewPr varScale="1">
        <p:scale>
          <a:sx n="39" d="100"/>
          <a:sy n="39" d="100"/>
        </p:scale>
        <p:origin x="-102" y="-57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D32517-574E-4EBA-AA2A-9B69ACA77054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E63C24-FA6A-4BE4-96BC-DBF330EA9B1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DFD4083-72DA-46D2-946D-508D50AE721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2774853"/>
            <a:ext cx="8305800" cy="85725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075299"/>
            <a:ext cx="8305800" cy="14859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2662595"/>
            <a:ext cx="2971800" cy="1191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2644727"/>
            <a:ext cx="45720" cy="3429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2628900"/>
            <a:ext cx="7924800" cy="10287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3719148"/>
            <a:ext cx="7924800" cy="738552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3687744"/>
            <a:ext cx="7924800" cy="3226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143000"/>
            <a:ext cx="4059936" cy="3429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1651422"/>
            <a:ext cx="4038600" cy="293522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586"/>
            <a:ext cx="82296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049695"/>
            <a:ext cx="4040188" cy="5715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1635164"/>
            <a:ext cx="3749040" cy="1191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342900"/>
            <a:ext cx="6248400" cy="428625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200150"/>
            <a:ext cx="1984248" cy="280035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342900"/>
            <a:ext cx="19812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342900"/>
            <a:ext cx="2057400" cy="8001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342900"/>
            <a:ext cx="6019800" cy="417195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200150"/>
            <a:ext cx="2057400" cy="33147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085850"/>
            <a:ext cx="8229600" cy="35087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4652750"/>
            <a:ext cx="2590800" cy="288036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20.06.2022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4652750"/>
            <a:ext cx="3581400" cy="288036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4636148"/>
            <a:ext cx="609600" cy="3429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9144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00034" y="4143386"/>
            <a:ext cx="8305800" cy="642942"/>
          </a:xfrm>
        </p:spPr>
        <p:txBody>
          <a:bodyPr/>
          <a:lstStyle/>
          <a:p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“Пісні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 хвали  та  </a:t>
            </a:r>
            <a:r>
              <a:rPr lang="uk-UA" sz="2800" b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поклоніння”</a:t>
            </a:r>
            <a:r>
              <a:rPr lang="uk-UA" sz="2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briola" pitchFamily="82" charset="0"/>
                <a:cs typeface="Microsoft Tai Le" pitchFamily="34" charset="0"/>
              </a:rPr>
              <a:t> </a:t>
            </a:r>
            <a:endParaRPr lang="ru-RU" sz="28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abriola" pitchFamily="82" charset="0"/>
              <a:cs typeface="Microsoft Tai Le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№</a:t>
            </a:r>
            <a: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uk-UA" sz="55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uk-UA" sz="5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Молитва  Небо  наближає</a:t>
            </a:r>
            <a:endParaRPr lang="ru-RU" sz="5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Молитва Небо наближає,</a:t>
            </a:r>
          </a:p>
          <a:p>
            <a:pPr algn="ctr">
              <a:buNone/>
            </a:pPr>
            <a:r>
              <a:rPr lang="uk-UA" sz="4900" b="1" dirty="0" smtClean="0">
                <a:latin typeface="Calibri" pitchFamily="34" charset="0"/>
                <a:cs typeface="Calibri" pitchFamily="34" charset="0"/>
              </a:rPr>
              <a:t>В молитві спокій, радість, мир.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Молитва душу освіжає,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Твій голос, Боже, чую в ній.</a:t>
            </a: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1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Лише Тобі я довіряю,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В молитві тихій все скажу.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Я чути голос Твій бажаю,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Пізнати всю любов твою.</a:t>
            </a: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2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О, великий Ти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близький моїй душі!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Твої діла, любов і милість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Достойні слави і хвали.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У небеса відкрив Ти двері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І жити сил мені даєш.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Тобі молюсь і вірю твердо:</a:t>
            </a:r>
          </a:p>
          <a:p>
            <a:pPr algn="ctr">
              <a:buNone/>
            </a:pPr>
            <a:r>
              <a:rPr lang="uk-UA" sz="5000" b="1" dirty="0" smtClean="0">
                <a:latin typeface="Calibri" pitchFamily="34" charset="0"/>
                <a:cs typeface="Calibri" pitchFamily="34" charset="0"/>
              </a:rPr>
              <a:t>Мене Ти любиш, бережеш.</a:t>
            </a:r>
            <a:endParaRPr lang="uk-UA" sz="5000" dirty="0" smtClean="0">
              <a:latin typeface="Bahnschrift Condensed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3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85720" y="714362"/>
            <a:ext cx="8643998" cy="4000528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О, великий Ти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І близький моїй душі!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Твої діла, любов і милість</a:t>
            </a:r>
          </a:p>
          <a:p>
            <a:pPr algn="ctr">
              <a:buNone/>
            </a:pPr>
            <a:r>
              <a:rPr lang="uk-UA" sz="5500" b="1" dirty="0" smtClean="0">
                <a:latin typeface="Calibri" pitchFamily="34" charset="0"/>
                <a:cs typeface="Calibri" pitchFamily="34" charset="0"/>
              </a:rPr>
              <a:t>Достойні слави і хвали.</a:t>
            </a:r>
            <a:endParaRPr lang="uk-UA" sz="5500" b="1" dirty="0" smtClean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114300"/>
            <a:ext cx="8229600" cy="528624"/>
          </a:xfrm>
        </p:spPr>
        <p:txBody>
          <a:bodyPr>
            <a:normAutofit/>
          </a:bodyPr>
          <a:lstStyle/>
          <a:p>
            <a:pPr algn="ctr"/>
            <a:r>
              <a:rPr lang="uk-UA" sz="2800" b="1" dirty="0" smtClean="0">
                <a:latin typeface="Arial Narrow" pitchFamily="34" charset="0"/>
              </a:rPr>
              <a:t>Приспів: </a:t>
            </a:r>
            <a:endParaRPr lang="ru-RU" sz="2800" b="1" dirty="0">
              <a:latin typeface="Arial Narrow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Бумажная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Бумажная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Бумажная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160</TotalTime>
  <Words>125</Words>
  <PresentationFormat>Экран (16:9)</PresentationFormat>
  <Paragraphs>28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Бумажная</vt:lpstr>
      <vt:lpstr>№ Молитва  Небо  наближає</vt:lpstr>
      <vt:lpstr>1</vt:lpstr>
      <vt:lpstr>2</vt:lpstr>
      <vt:lpstr>Приспів: </vt:lpstr>
      <vt:lpstr>3</vt:lpstr>
      <vt:lpstr>Приспів: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  розповім  все  Ісусу</dc:title>
  <dc:creator>Пиит Некрасов</dc:creator>
  <cp:lastModifiedBy>Пиит Некрасов</cp:lastModifiedBy>
  <cp:revision>29</cp:revision>
  <dcterms:created xsi:type="dcterms:W3CDTF">2021-05-24T11:20:44Z</dcterms:created>
  <dcterms:modified xsi:type="dcterms:W3CDTF">2022-06-20T19:00:10Z</dcterms:modified>
</cp:coreProperties>
</file>