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6" r:id="rId5"/>
    <p:sldId id="268" r:id="rId6"/>
    <p:sldId id="267" r:id="rId7"/>
    <p:sldId id="269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день  </a:t>
            </a:r>
            <a:r>
              <a:rPr lang="uk-UA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суботнього  </a:t>
            </a:r>
            <a:r>
              <a:rPr lang="uk-UA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спокою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день суботнього спокою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Щастям сповнена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душа,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Зустрічаюся з Тобою,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Боже мій, Тобі хвала!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Славлю серцем і душею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Всі Твої благі діла,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звучить понад землею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 уст дітей Твоїх хвала!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Слава, </a:t>
            </a: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слава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, Боже правий,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Твої дари святі!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Отче добрий і ласкавий,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Нас почуй на висоті!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Славлю серцем і душею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Всі Твої благі діла,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звучить понад землею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 уст дітей Твоїх хвала!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100" b="1" dirty="0" smtClean="0">
                <a:latin typeface="Calibri" pitchFamily="34" charset="0"/>
                <a:cs typeface="Calibri" pitchFamily="34" charset="0"/>
              </a:rPr>
              <a:t>Як колись Свій люд стежками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в земній долині вів,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Так і будь сьогодні з нами,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Стережи від злих вітрів.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Славлю серцем і душею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Всі Твої благі діла,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звучить понад землею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 уст дітей Твоїх хвала!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день  </a:t>
            </a:r>
            <a:r>
              <a:rPr lang="uk-UA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суботнього  </a:t>
            </a:r>
            <a:r>
              <a:rPr lang="uk-UA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спокою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145</Words>
  <PresentationFormat>Экран (16:9)</PresentationFormat>
  <Paragraphs>36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№ В день  суботнього  спокою</vt:lpstr>
      <vt:lpstr>1</vt:lpstr>
      <vt:lpstr>Приспів: </vt:lpstr>
      <vt:lpstr>2</vt:lpstr>
      <vt:lpstr>Приспів: </vt:lpstr>
      <vt:lpstr>3</vt:lpstr>
      <vt:lpstr>Приспів: </vt:lpstr>
      <vt:lpstr>№ В день  суботнього  спокою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день суботнього спокою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2023-07-17T19:53:15Z</dcterms:modified>
</cp:coreProperties>
</file>