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9" r:id="rId4"/>
    <p:sldId id="266" r:id="rId5"/>
    <p:sldId id="270" r:id="rId6"/>
    <p:sldId id="267" r:id="rId7"/>
    <p:sldId id="271" r:id="rId8"/>
    <p:sldId id="268" r:id="rId9"/>
    <p:sldId id="272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серці Божа любов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серці Божа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любов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ехай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згаса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Глибина, чистота і її краса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Дух Божий, сповняй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любити навчай,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 Христа щоб прийти зміг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у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небеса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Так в душі нехай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вітло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Христа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сія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Щоб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славив усюди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Його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Ім’я.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 </a:t>
            </a:r>
            <a:endParaRPr lang="uk-UA" sz="4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Дух Божий, прийди, 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Все в мені досліди,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Щоб Тебе не засмучував </a:t>
            </a:r>
            <a:endParaRPr lang="uk-UA" sz="4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більше 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я. </a:t>
            </a:r>
            <a:endParaRPr lang="uk-UA" sz="4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звіщатиму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лаву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Христа щодня,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Піднесу до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небес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Ц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е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святе Ім’я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Дух Божий, навчай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мене направляй,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Щоби образ Ісуса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мені сіяв.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Хай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плід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Духа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Побачать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усі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мені –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 роботі, в служінні,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моїй сім’ї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Дух Божий,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прилинь,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Все гріховне відкинь,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Щоб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засяяла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Божа краса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мені.  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197</TotalTime>
  <Words>143</Words>
  <PresentationFormat>Экран (16:9)</PresentationFormat>
  <Paragraphs>39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В серці Божа любов</vt:lpstr>
      <vt:lpstr>1</vt:lpstr>
      <vt:lpstr>Слайд 3</vt:lpstr>
      <vt:lpstr>2</vt:lpstr>
      <vt:lpstr>Слайд 5</vt:lpstr>
      <vt:lpstr>3</vt:lpstr>
      <vt:lpstr>Слайд 7</vt:lpstr>
      <vt:lpstr>4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33</cp:revision>
  <dcterms:created xsi:type="dcterms:W3CDTF">2021-05-24T11:20:44Z</dcterms:created>
  <dcterms:modified xsi:type="dcterms:W3CDTF">2023-08-22T09:14:52Z</dcterms:modified>
</cp:coreProperties>
</file>