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9" r:id="rId3"/>
    <p:sldId id="266" r:id="rId4"/>
    <p:sldId id="260" r:id="rId5"/>
    <p:sldId id="267" r:id="rId6"/>
    <p:sldId id="268" r:id="rId7"/>
    <p:sldId id="269" r:id="rId8"/>
    <p:sldId id="270" r:id="rId9"/>
    <p:sldId id="271" r:id="rId10"/>
    <p:sldId id="272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Віримо ми!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Славте Христа любов!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Слава! Слава! Скоро Він прийде знов!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Слави достойний Він!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Слава Царю царів!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Віримо ми, що Спаситель наш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вже прийде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нагороду всі вірним дасть!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славі Отця Він з’явиться,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Світлом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Зе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мля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наповниться.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Світ весь Йому поклониться.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1 - 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Славте Христа любов!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Слава! Слава! Скоро Він прийде знов!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Слави достойний Він!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Слава Царю царів!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Віримо ми, що Спаситель наш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вже прийде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нагороду всі вірним дасть!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Вірних могили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розк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риються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Сплячі у славі </a:t>
            </a: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піднімуться,</a:t>
            </a:r>
            <a:endParaRPr lang="uk-UA" sz="5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Всі там спасенні зустрінуться.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2 - 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Славте Христа любов!</a:t>
            </a:r>
          </a:p>
          <a:p>
            <a:pPr algn="ctr">
              <a:buNone/>
            </a:pP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Слава! Слава! Скоро Він прийде знов!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Слави достойний Він!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Слава! Слава! Слава Царю царів!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Віримо ми, що Спаситель наш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вже прийде знов!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Він нагороду всі вірним дасть!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Зло і страждання закінчаться,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Сльози навіки осушаться,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Наші надії всі сповняться. 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Скоро Він прийде знов!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3- а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162</TotalTime>
  <Words>248</Words>
  <PresentationFormat>Экран (16:9)</PresentationFormat>
  <Paragraphs>48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№ Віримо ми!</vt:lpstr>
      <vt:lpstr>1</vt:lpstr>
      <vt:lpstr>1 - а</vt:lpstr>
      <vt:lpstr>Приспів: </vt:lpstr>
      <vt:lpstr>2</vt:lpstr>
      <vt:lpstr>2 - а</vt:lpstr>
      <vt:lpstr>Приспів: </vt:lpstr>
      <vt:lpstr>3</vt:lpstr>
      <vt:lpstr>3- а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2023-07-18T08:03:58Z</dcterms:modified>
</cp:coreProperties>
</file>