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0" r:id="rId4"/>
    <p:sldId id="266" r:id="rId5"/>
    <p:sldId id="269" r:id="rId6"/>
    <p:sldId id="267" r:id="rId7"/>
    <p:sldId id="270" r:id="rId8"/>
    <p:sldId id="268" r:id="rId9"/>
    <p:sldId id="271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віддам я для Ісуса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Все віддам я для Ісуса,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Все складу до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Божих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ніг.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Хочу я Йому служити,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Як колись служив нам Він.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для Тебе, мій Ісусе,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віддаю.</a:t>
            </a:r>
          </a:p>
          <a:p>
            <a:pPr algn="ctr">
              <a:buNone/>
            </a:pPr>
            <a:endParaRPr lang="uk-UA" sz="4500" b="1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 зміцнить мене у вірі,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Силу Духа дасть мені.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 Ним всі труднощі здолаю,</a:t>
            </a:r>
          </a:p>
          <a:p>
            <a:pPr algn="ctr">
              <a:buNone/>
            </a:pPr>
            <a:r>
              <a:rPr lang="uk-UA" sz="5400" b="1" dirty="0" smtClean="0">
                <a:latin typeface="Calibri" pitchFamily="34" charset="0"/>
                <a:cs typeface="Calibri" pitchFamily="34" charset="0"/>
              </a:rPr>
              <a:t>З Ним я сильний в боротьбі.</a:t>
            </a:r>
            <a:endParaRPr lang="uk-UA" sz="54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для Тебе, мій Ісусе,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віддаю.</a:t>
            </a:r>
          </a:p>
          <a:p>
            <a:pPr algn="ctr">
              <a:buNone/>
            </a:pPr>
            <a:endParaRPr lang="uk-UA" sz="4500" b="1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Лиш з Ісусом я зумію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світі хрест важкий нести.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 Христа я покладаюсь,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Допомога Він мені.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для Тебе, мій Ісусе,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віддаю.</a:t>
            </a:r>
          </a:p>
          <a:p>
            <a:pPr algn="ctr">
              <a:buNone/>
            </a:pPr>
            <a:endParaRPr lang="uk-UA" sz="4500" b="1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Слава, честь Тобі, Ісусе,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діла Твої святі,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Що явив мені так ясно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Світло правди в цім житті.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  </a:t>
            </a:r>
            <a:r>
              <a:rPr lang="uk-UA" sz="4500" b="1" i="1" dirty="0" smtClean="0">
                <a:latin typeface="Calibri" pitchFamily="34" charset="0"/>
                <a:cs typeface="Calibri" pitchFamily="34" charset="0"/>
              </a:rPr>
              <a:t>(Все я віддаю),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для Тебе, мій Ісусе,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я віддаю.</a:t>
            </a:r>
          </a:p>
          <a:p>
            <a:pPr algn="ctr">
              <a:buNone/>
            </a:pPr>
            <a:endParaRPr lang="uk-UA" sz="4500" b="1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218</Words>
  <PresentationFormat>Экран (16:9)</PresentationFormat>
  <Paragraphs>43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Все віддам я для Ісуса</vt:lpstr>
      <vt:lpstr>1</vt:lpstr>
      <vt:lpstr>Приспів: </vt:lpstr>
      <vt:lpstr>2</vt:lpstr>
      <vt:lpstr>Приспів: </vt:lpstr>
      <vt:lpstr>3</vt:lpstr>
      <vt:lpstr>Приспів: </vt:lpstr>
      <vt:lpstr>4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2023-07-18T09:35:51Z</dcterms:modified>
</cp:coreProperties>
</file>