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5" r:id="rId2"/>
    <p:sldId id="259" r:id="rId3"/>
    <p:sldId id="269" r:id="rId4"/>
    <p:sldId id="266" r:id="rId5"/>
    <p:sldId id="270" r:id="rId6"/>
    <p:sldId id="267" r:id="rId7"/>
    <p:sldId id="271" r:id="rId8"/>
    <p:sldId id="268" r:id="rId9"/>
    <p:sldId id="272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92" d="100"/>
          <a:sy n="92" d="100"/>
        </p:scale>
        <p:origin x="-756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23.08.2023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Христос – основа Церкви</a:t>
            </a:r>
            <a:endParaRPr lang="ru-RU" sz="5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Христос – основа Церкви,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І з Ним вона жива;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Його безсмертним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Словом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відроджена вона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Зійшов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Сам Бог на землю,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Страждав за Церкву Він,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Омив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святою кров’ю,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Провини їх простив.</a:t>
            </a:r>
            <a:endParaRPr lang="uk-UA" sz="55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 (</a:t>
            </a:r>
            <a:r>
              <a:rPr lang="uk-UA" sz="2800" b="1" i="1" dirty="0" smtClean="0">
                <a:latin typeface="Arial Narrow" pitchFamily="34" charset="0"/>
              </a:rPr>
              <a:t>продовження</a:t>
            </a:r>
            <a:r>
              <a:rPr lang="uk-UA" sz="2800" b="1" dirty="0" smtClean="0">
                <a:latin typeface="Arial Narrow" pitchFamily="34" charset="0"/>
              </a:rPr>
              <a:t>)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Хоч з різних континентів,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Хоч мова не одна,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Та все ж в сім’ю єднає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Нас благодать Христа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;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Ім’я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святе єднає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ерця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одній хвалі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Й доручення Христове:</a:t>
            </a:r>
          </a:p>
          <a:p>
            <a:pPr algn="ctr">
              <a:buNone/>
            </a:pPr>
            <a:r>
              <a:rPr lang="uk-UA" sz="5500" b="1" dirty="0" err="1" smtClean="0">
                <a:latin typeface="Calibri" pitchFamily="34" charset="0"/>
                <a:cs typeface="Calibri" pitchFamily="34" charset="0"/>
              </a:rPr>
              <a:t>“Навчіть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народи всі!”</a:t>
            </a:r>
            <a:endParaRPr lang="uk-UA" sz="55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 </a:t>
            </a:r>
            <a:r>
              <a:rPr lang="uk-UA" sz="2800" b="1" dirty="0" smtClean="0">
                <a:latin typeface="Arial Narrow" pitchFamily="34" charset="0"/>
              </a:rPr>
              <a:t> </a:t>
            </a:r>
            <a:r>
              <a:rPr lang="uk-UA" sz="2800" b="1" dirty="0" smtClean="0">
                <a:latin typeface="Arial Narrow" pitchFamily="34" charset="0"/>
              </a:rPr>
              <a:t>(</a:t>
            </a:r>
            <a:r>
              <a:rPr lang="uk-UA" sz="2800" b="1" i="1" dirty="0" smtClean="0">
                <a:latin typeface="Arial Narrow" pitchFamily="34" charset="0"/>
              </a:rPr>
              <a:t>продовження</a:t>
            </a:r>
            <a:r>
              <a:rPr lang="uk-UA" sz="2800" b="1" dirty="0" smtClean="0">
                <a:latin typeface="Arial Narrow" pitchFamily="34" charset="0"/>
              </a:rPr>
              <a:t>)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Розсіяна по світу,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а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Дух всіх об’єднав,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Слово Боже, Світло,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Господь для вірних дав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Збирає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Він під крила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ітей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Своїх здаля,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Щоб в день святий спочила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Всіх вибраних сім’я.</a:t>
            </a:r>
            <a:endParaRPr lang="uk-UA" sz="55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 (</a:t>
            </a:r>
            <a:r>
              <a:rPr lang="uk-UA" sz="2800" b="1" i="1" dirty="0" smtClean="0">
                <a:latin typeface="Arial Narrow" pitchFamily="34" charset="0"/>
              </a:rPr>
              <a:t>продовження</a:t>
            </a:r>
            <a:r>
              <a:rPr lang="uk-UA" sz="2800" b="1" dirty="0" smtClean="0">
                <a:latin typeface="Arial Narrow" pitchFamily="34" charset="0"/>
              </a:rPr>
              <a:t>)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 часи випробування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битви із гріхом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Вона так прагне миру 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спокою з Христом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571486"/>
            <a:ext cx="8643998" cy="414340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Вже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близько час жаданий! 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Вже скоро в </a:t>
            </a: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небесах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Побачить сяйво слави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Небесного Царя. </a:t>
            </a:r>
            <a:endParaRPr lang="uk-UA" sz="55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4 (</a:t>
            </a:r>
            <a:r>
              <a:rPr lang="uk-UA" sz="2800" b="1" i="1" dirty="0" smtClean="0">
                <a:latin typeface="Arial Narrow" pitchFamily="34" charset="0"/>
              </a:rPr>
              <a:t>продовження</a:t>
            </a:r>
            <a:r>
              <a:rPr lang="uk-UA" sz="2800" b="1" dirty="0" smtClean="0">
                <a:latin typeface="Arial Narrow" pitchFamily="34" charset="0"/>
              </a:rPr>
              <a:t>)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184</TotalTime>
  <Words>171</Words>
  <PresentationFormat>Экран (16:9)</PresentationFormat>
  <Paragraphs>43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Бумажная</vt:lpstr>
      <vt:lpstr>№ Христос – основа Церкви</vt:lpstr>
      <vt:lpstr>1</vt:lpstr>
      <vt:lpstr>1 (продовження)</vt:lpstr>
      <vt:lpstr>2</vt:lpstr>
      <vt:lpstr>2  (продовження)</vt:lpstr>
      <vt:lpstr>3</vt:lpstr>
      <vt:lpstr>3 (продовження)</vt:lpstr>
      <vt:lpstr>4</vt:lpstr>
      <vt:lpstr>4 (продовження)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32</cp:revision>
  <dcterms:created xsi:type="dcterms:W3CDTF">2021-05-24T11:20:44Z</dcterms:created>
  <dcterms:modified xsi:type="dcterms:W3CDTF">2023-08-23T10:52:04Z</dcterms:modified>
</cp:coreProperties>
</file>