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8"/>
  </p:notesMasterIdLst>
  <p:sldIdLst>
    <p:sldId id="265" r:id="rId2"/>
    <p:sldId id="259" r:id="rId3"/>
    <p:sldId id="260" r:id="rId4"/>
    <p:sldId id="267" r:id="rId5"/>
    <p:sldId id="266" r:id="rId6"/>
    <p:sldId id="268" r:id="rId7"/>
  </p:sldIdLst>
  <p:sldSz cx="9144000" cy="5143500" type="screen16x9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588" autoAdjust="0"/>
    <p:restoredTop sz="94624" autoAdjust="0"/>
  </p:normalViewPr>
  <p:slideViewPr>
    <p:cSldViewPr>
      <p:cViewPr varScale="1">
        <p:scale>
          <a:sx n="92" d="100"/>
          <a:sy n="92" d="100"/>
        </p:scale>
        <p:origin x="-756" y="-102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BD32517-574E-4EBA-AA2A-9B69ACA77054}" type="datetimeFigureOut">
              <a:rPr lang="ru-RU" smtClean="0"/>
              <a:pPr/>
              <a:t>26.01.2023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1E63C24-FA6A-4BE4-96BC-DBF330EA9B16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FD4083-72DA-46D2-946D-508D50AE7211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FD4083-72DA-46D2-946D-508D50AE7211}" type="slidenum">
              <a:rPr lang="ru-RU" smtClean="0"/>
              <a:pPr/>
              <a:t>6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2774853"/>
            <a:ext cx="8305800" cy="85725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Заголовок 27"/>
          <p:cNvSpPr>
            <a:spLocks noGrp="1"/>
          </p:cNvSpPr>
          <p:nvPr>
            <p:ph type="ctrTitle"/>
          </p:nvPr>
        </p:nvSpPr>
        <p:spPr>
          <a:xfrm>
            <a:off x="457200" y="1075299"/>
            <a:ext cx="8305800" cy="14859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1463626" y="2662595"/>
            <a:ext cx="2971800" cy="1191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4708574" y="2662595"/>
            <a:ext cx="2971800" cy="1191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Овал 13"/>
          <p:cNvSpPr/>
          <p:nvPr/>
        </p:nvSpPr>
        <p:spPr>
          <a:xfrm>
            <a:off x="4540348" y="2644727"/>
            <a:ext cx="45720" cy="3429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Дата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26.01.2023</a:t>
            </a:fld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Содержимое 8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3429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26.01.2023</a:t>
            </a:fld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6" name="Нижний колонтитул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2628900"/>
            <a:ext cx="7924800" cy="10287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3719148"/>
            <a:ext cx="7924800" cy="738552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685800" y="3687744"/>
            <a:ext cx="7924800" cy="3226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half" idx="1"/>
          </p:nvPr>
        </p:nvSpPr>
        <p:spPr>
          <a:xfrm>
            <a:off x="457200" y="1143000"/>
            <a:ext cx="4059936" cy="3429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143000"/>
            <a:ext cx="4059936" cy="3429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26.01.2023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049695"/>
            <a:ext cx="4040188" cy="5715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2" name="Содержимое 31"/>
          <p:cNvSpPr>
            <a:spLocks noGrp="1"/>
          </p:cNvSpPr>
          <p:nvPr>
            <p:ph sz="half" idx="2"/>
          </p:nvPr>
        </p:nvSpPr>
        <p:spPr>
          <a:xfrm>
            <a:off x="457200" y="1651422"/>
            <a:ext cx="4038600" cy="2935224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4" name="Содержимое 33"/>
          <p:cNvSpPr>
            <a:spLocks noGrp="1"/>
          </p:cNvSpPr>
          <p:nvPr>
            <p:ph sz="quarter" idx="4"/>
          </p:nvPr>
        </p:nvSpPr>
        <p:spPr>
          <a:xfrm>
            <a:off x="4649788" y="1651422"/>
            <a:ext cx="4038600" cy="2935224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6586"/>
            <a:ext cx="8229600" cy="85725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idx="3"/>
          </p:nvPr>
        </p:nvSpPr>
        <p:spPr>
          <a:xfrm>
            <a:off x="4648200" y="1049695"/>
            <a:ext cx="4040188" cy="5715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562945" y="1635164"/>
            <a:ext cx="3749040" cy="1191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4754880" y="1635164"/>
            <a:ext cx="3749040" cy="1191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26.01.2023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26.01.2023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Содержимое 28"/>
          <p:cNvSpPr>
            <a:spLocks noGrp="1"/>
          </p:cNvSpPr>
          <p:nvPr>
            <p:ph sz="quarter" idx="1"/>
          </p:nvPr>
        </p:nvSpPr>
        <p:spPr>
          <a:xfrm>
            <a:off x="457200" y="342900"/>
            <a:ext cx="6248400" cy="428625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781800" y="1200150"/>
            <a:ext cx="1984248" cy="280035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1" name="Заголовок 30"/>
          <p:cNvSpPr>
            <a:spLocks noGrp="1"/>
          </p:cNvSpPr>
          <p:nvPr>
            <p:ph type="title"/>
          </p:nvPr>
        </p:nvSpPr>
        <p:spPr>
          <a:xfrm>
            <a:off x="6781800" y="342900"/>
            <a:ext cx="1981200" cy="8001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Дата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26.01.2023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629400" y="342900"/>
            <a:ext cx="2057400" cy="8001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342900"/>
            <a:ext cx="6019800" cy="417195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629400" y="1200150"/>
            <a:ext cx="2057400" cy="33147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26.01.2023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457200" y="1085850"/>
            <a:ext cx="8229600" cy="350877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26.01.2023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9144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00034" y="4143386"/>
            <a:ext cx="8305800" cy="642942"/>
          </a:xfrm>
        </p:spPr>
        <p:txBody>
          <a:bodyPr/>
          <a:lstStyle/>
          <a:p>
            <a:r>
              <a:rPr lang="uk-UA" sz="2800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  <a:cs typeface="Microsoft Tai Le" pitchFamily="34" charset="0"/>
              </a:rPr>
              <a:t>“Пісні</a:t>
            </a:r>
            <a:r>
              <a:rPr lang="uk-UA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  <a:cs typeface="Microsoft Tai Le" pitchFamily="34" charset="0"/>
              </a:rPr>
              <a:t>  хвали  та  </a:t>
            </a:r>
            <a:r>
              <a:rPr lang="uk-UA" sz="2800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  <a:cs typeface="Microsoft Tai Le" pitchFamily="34" charset="0"/>
              </a:rPr>
              <a:t>поклоніння”</a:t>
            </a:r>
            <a:r>
              <a:rPr lang="uk-UA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  <a:cs typeface="Microsoft Tai Le" pitchFamily="34" charset="0"/>
              </a:rPr>
              <a:t> </a:t>
            </a:r>
            <a:endParaRPr lang="ru-RU" sz="28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abriola" pitchFamily="82" charset="0"/>
              <a:cs typeface="Microsoft Tai Le" pitchFamily="34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№</a:t>
            </a:r>
            <a:r>
              <a:rPr lang="uk-UA" sz="5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uk-UA" sz="5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uk-UA" sz="5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Не відступай!</a:t>
            </a:r>
            <a:endParaRPr lang="ru-RU" sz="55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714362"/>
            <a:ext cx="8643998" cy="4000528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uk-UA" sz="4100" b="1" dirty="0" smtClean="0">
                <a:latin typeface="Calibri" pitchFamily="34" charset="0"/>
                <a:cs typeface="Calibri" pitchFamily="34" charset="0"/>
              </a:rPr>
              <a:t>Так буває в житті: </a:t>
            </a:r>
          </a:p>
          <a:p>
            <a:pPr algn="ctr">
              <a:buNone/>
            </a:pPr>
            <a:r>
              <a:rPr lang="uk-UA" sz="4100" b="1" dirty="0" smtClean="0">
                <a:latin typeface="Calibri" pitchFamily="34" charset="0"/>
                <a:cs typeface="Calibri" pitchFamily="34" charset="0"/>
              </a:rPr>
              <a:t>Згасне промінь надії,</a:t>
            </a:r>
          </a:p>
          <a:p>
            <a:pPr algn="ctr">
              <a:buNone/>
            </a:pPr>
            <a:r>
              <a:rPr lang="uk-UA" sz="4100" b="1" dirty="0" smtClean="0">
                <a:latin typeface="Calibri" pitchFamily="34" charset="0"/>
                <a:cs typeface="Calibri" pitchFamily="34" charset="0"/>
              </a:rPr>
              <a:t>І віра ослабне твоя.</a:t>
            </a:r>
          </a:p>
          <a:p>
            <a:pPr algn="ctr">
              <a:buNone/>
            </a:pPr>
            <a:r>
              <a:rPr lang="uk-UA" sz="4100" b="1" dirty="0" smtClean="0">
                <a:latin typeface="Calibri" pitchFamily="34" charset="0"/>
                <a:cs typeface="Calibri" pitchFamily="34" charset="0"/>
              </a:rPr>
              <a:t>Але є в небесах </a:t>
            </a:r>
          </a:p>
          <a:p>
            <a:pPr algn="ctr">
              <a:buNone/>
            </a:pPr>
            <a:r>
              <a:rPr lang="uk-UA" sz="4100" b="1" dirty="0" smtClean="0">
                <a:latin typeface="Calibri" pitchFamily="34" charset="0"/>
                <a:cs typeface="Calibri" pitchFamily="34" charset="0"/>
              </a:rPr>
              <a:t>Вірний Друг і Бог сильний,</a:t>
            </a:r>
          </a:p>
          <a:p>
            <a:pPr algn="ctr">
              <a:buNone/>
            </a:pPr>
            <a:r>
              <a:rPr lang="uk-UA" sz="4100" b="1" dirty="0" smtClean="0">
                <a:latin typeface="Calibri" pitchFamily="34" charset="0"/>
                <a:cs typeface="Calibri" pitchFamily="34" charset="0"/>
              </a:rPr>
              <a:t>У Нім силу знайде душа.</a:t>
            </a:r>
            <a:endParaRPr lang="uk-UA" sz="4100" dirty="0" smtClean="0">
              <a:latin typeface="Bahnschrift Condensed" pitchFamily="34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528624"/>
          </a:xfrm>
        </p:spPr>
        <p:txBody>
          <a:bodyPr>
            <a:normAutofit/>
          </a:bodyPr>
          <a:lstStyle/>
          <a:p>
            <a:pPr algn="ctr"/>
            <a:r>
              <a:rPr lang="uk-UA" sz="2800" b="1" dirty="0" smtClean="0">
                <a:latin typeface="Arial Narrow" pitchFamily="34" charset="0"/>
              </a:rPr>
              <a:t>1</a:t>
            </a:r>
            <a:endParaRPr lang="ru-RU" sz="2800" b="1" dirty="0">
              <a:latin typeface="Arial Narrow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714362"/>
            <a:ext cx="8643998" cy="4000528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uk-UA" sz="4100" b="1" dirty="0" smtClean="0">
                <a:latin typeface="Calibri" pitchFamily="34" charset="0"/>
                <a:cs typeface="Calibri" pitchFamily="34" charset="0"/>
              </a:rPr>
              <a:t>Не відступай!</a:t>
            </a:r>
          </a:p>
          <a:p>
            <a:pPr algn="ctr">
              <a:buNone/>
            </a:pPr>
            <a:r>
              <a:rPr lang="uk-UA" sz="4100" b="1" dirty="0" smtClean="0">
                <a:latin typeface="Calibri" pitchFamily="34" charset="0"/>
                <a:cs typeface="Calibri" pitchFamily="34" charset="0"/>
              </a:rPr>
              <a:t>Вже близько Спаситель!</a:t>
            </a:r>
          </a:p>
          <a:p>
            <a:pPr algn="ctr">
              <a:buNone/>
            </a:pPr>
            <a:r>
              <a:rPr lang="uk-UA" sz="4100" b="1" dirty="0" smtClean="0">
                <a:latin typeface="Calibri" pitchFamily="34" charset="0"/>
                <a:cs typeface="Calibri" pitchFamily="34" charset="0"/>
              </a:rPr>
              <a:t>Ти побачиш обличчя Святе!</a:t>
            </a:r>
          </a:p>
          <a:p>
            <a:pPr algn="ctr">
              <a:buNone/>
            </a:pPr>
            <a:r>
              <a:rPr lang="uk-UA" sz="4100" b="1" dirty="0" smtClean="0">
                <a:latin typeface="Calibri" pitchFamily="34" charset="0"/>
                <a:cs typeface="Calibri" pitchFamily="34" charset="0"/>
              </a:rPr>
              <a:t>Не відступай!</a:t>
            </a:r>
          </a:p>
          <a:p>
            <a:pPr algn="ctr">
              <a:buNone/>
            </a:pPr>
            <a:r>
              <a:rPr lang="uk-UA" sz="4100" b="1" dirty="0" smtClean="0">
                <a:latin typeface="Calibri" pitchFamily="34" charset="0"/>
                <a:cs typeface="Calibri" pitchFamily="34" charset="0"/>
              </a:rPr>
              <a:t>Вже близько Спаситель!</a:t>
            </a:r>
          </a:p>
          <a:p>
            <a:pPr algn="ctr">
              <a:buNone/>
            </a:pPr>
            <a:r>
              <a:rPr lang="uk-UA" sz="4100" b="1" dirty="0" smtClean="0">
                <a:latin typeface="Calibri" pitchFamily="34" charset="0"/>
                <a:cs typeface="Calibri" pitchFamily="34" charset="0"/>
              </a:rPr>
              <a:t>Вічні оселі чекають тебе!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528624"/>
          </a:xfrm>
        </p:spPr>
        <p:txBody>
          <a:bodyPr>
            <a:normAutofit/>
          </a:bodyPr>
          <a:lstStyle/>
          <a:p>
            <a:pPr algn="ctr"/>
            <a:r>
              <a:rPr lang="uk-UA" sz="2800" b="1" dirty="0" smtClean="0">
                <a:latin typeface="Arial Narrow" pitchFamily="34" charset="0"/>
              </a:rPr>
              <a:t>Приспів: </a:t>
            </a:r>
            <a:endParaRPr lang="ru-RU" sz="2800" b="1" dirty="0">
              <a:latin typeface="Arial Narrow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714362"/>
            <a:ext cx="8643998" cy="4000528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uk-UA" sz="4100" b="1" dirty="0" smtClean="0">
                <a:latin typeface="Calibri" pitchFamily="34" charset="0"/>
                <a:cs typeface="Calibri" pitchFamily="34" charset="0"/>
              </a:rPr>
              <a:t>Зникнуть тіні гріха, </a:t>
            </a:r>
          </a:p>
          <a:p>
            <a:pPr algn="ctr">
              <a:buNone/>
            </a:pPr>
            <a:r>
              <a:rPr lang="uk-UA" sz="4100" b="1" dirty="0" smtClean="0">
                <a:latin typeface="Calibri" pitchFamily="34" charset="0"/>
                <a:cs typeface="Calibri" pitchFamily="34" charset="0"/>
              </a:rPr>
              <a:t>Горе й смуток не вічні.</a:t>
            </a:r>
          </a:p>
          <a:p>
            <a:pPr algn="ctr">
              <a:buNone/>
            </a:pPr>
            <a:r>
              <a:rPr lang="uk-UA" sz="4100" b="1" dirty="0" smtClean="0">
                <a:latin typeface="Calibri" pitchFamily="34" charset="0"/>
                <a:cs typeface="Calibri" pitchFamily="34" charset="0"/>
              </a:rPr>
              <a:t>Нова нас чекає земля. </a:t>
            </a:r>
          </a:p>
          <a:p>
            <a:pPr algn="ctr">
              <a:buNone/>
            </a:pPr>
            <a:r>
              <a:rPr lang="uk-UA" sz="4100" b="1" dirty="0" smtClean="0">
                <a:latin typeface="Calibri" pitchFamily="34" charset="0"/>
                <a:cs typeface="Calibri" pitchFamily="34" charset="0"/>
              </a:rPr>
              <a:t>В серці віра в Христа</a:t>
            </a:r>
          </a:p>
          <a:p>
            <a:pPr algn="ctr">
              <a:buNone/>
            </a:pPr>
            <a:r>
              <a:rPr lang="uk-UA" sz="4100" b="1" dirty="0" smtClean="0">
                <a:latin typeface="Calibri" pitchFamily="34" charset="0"/>
                <a:cs typeface="Calibri" pitchFamily="34" charset="0"/>
              </a:rPr>
              <a:t>З кожним днем все міцніша,</a:t>
            </a:r>
          </a:p>
          <a:p>
            <a:pPr algn="ctr">
              <a:buNone/>
            </a:pPr>
            <a:r>
              <a:rPr lang="uk-UA" sz="4100" b="1" dirty="0" smtClean="0">
                <a:latin typeface="Calibri" pitchFamily="34" charset="0"/>
                <a:cs typeface="Calibri" pitchFamily="34" charset="0"/>
              </a:rPr>
              <a:t>Він прийде, як </a:t>
            </a:r>
            <a:r>
              <a:rPr lang="uk-UA" sz="4100" b="1" smtClean="0">
                <a:latin typeface="Calibri" pitchFamily="34" charset="0"/>
                <a:cs typeface="Calibri" pitchFamily="34" charset="0"/>
              </a:rPr>
              <a:t>Сам обіцяв!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528624"/>
          </a:xfrm>
        </p:spPr>
        <p:txBody>
          <a:bodyPr>
            <a:normAutofit/>
          </a:bodyPr>
          <a:lstStyle/>
          <a:p>
            <a:pPr algn="ctr"/>
            <a:r>
              <a:rPr lang="uk-UA" sz="2800" b="1" dirty="0" smtClean="0">
                <a:latin typeface="Arial Narrow" pitchFamily="34" charset="0"/>
              </a:rPr>
              <a:t>2</a:t>
            </a:r>
            <a:endParaRPr lang="ru-RU" sz="2800" b="1" dirty="0">
              <a:latin typeface="Arial Narrow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714362"/>
            <a:ext cx="8643998" cy="4000528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uk-UA" sz="4100" b="1" dirty="0" smtClean="0">
                <a:latin typeface="Calibri" pitchFamily="34" charset="0"/>
                <a:cs typeface="Calibri" pitchFamily="34" charset="0"/>
              </a:rPr>
              <a:t>Не відступай!</a:t>
            </a:r>
          </a:p>
          <a:p>
            <a:pPr algn="ctr">
              <a:buNone/>
            </a:pPr>
            <a:r>
              <a:rPr lang="uk-UA" sz="4100" b="1" dirty="0" smtClean="0">
                <a:latin typeface="Calibri" pitchFamily="34" charset="0"/>
                <a:cs typeface="Calibri" pitchFamily="34" charset="0"/>
              </a:rPr>
              <a:t>Вже близько Спаситель!</a:t>
            </a:r>
          </a:p>
          <a:p>
            <a:pPr algn="ctr">
              <a:buNone/>
            </a:pPr>
            <a:r>
              <a:rPr lang="uk-UA" sz="4100" b="1" dirty="0" smtClean="0">
                <a:latin typeface="Calibri" pitchFamily="34" charset="0"/>
                <a:cs typeface="Calibri" pitchFamily="34" charset="0"/>
              </a:rPr>
              <a:t>Ти побачиш обличчя Святе!</a:t>
            </a:r>
          </a:p>
          <a:p>
            <a:pPr algn="ctr">
              <a:buNone/>
            </a:pPr>
            <a:r>
              <a:rPr lang="uk-UA" sz="4100" b="1" dirty="0" smtClean="0">
                <a:latin typeface="Calibri" pitchFamily="34" charset="0"/>
                <a:cs typeface="Calibri" pitchFamily="34" charset="0"/>
              </a:rPr>
              <a:t>Не відступай!</a:t>
            </a:r>
          </a:p>
          <a:p>
            <a:pPr algn="ctr">
              <a:buNone/>
            </a:pPr>
            <a:r>
              <a:rPr lang="uk-UA" sz="4100" b="1" dirty="0" smtClean="0">
                <a:latin typeface="Calibri" pitchFamily="34" charset="0"/>
                <a:cs typeface="Calibri" pitchFamily="34" charset="0"/>
              </a:rPr>
              <a:t>Вже близько Спаситель!</a:t>
            </a:r>
          </a:p>
          <a:p>
            <a:pPr algn="ctr">
              <a:buNone/>
            </a:pPr>
            <a:r>
              <a:rPr lang="uk-UA" sz="4100" b="1" dirty="0" smtClean="0">
                <a:latin typeface="Calibri" pitchFamily="34" charset="0"/>
                <a:cs typeface="Calibri" pitchFamily="34" charset="0"/>
              </a:rPr>
              <a:t>Вічні оселі чекають тебе!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528624"/>
          </a:xfrm>
        </p:spPr>
        <p:txBody>
          <a:bodyPr>
            <a:normAutofit/>
          </a:bodyPr>
          <a:lstStyle/>
          <a:p>
            <a:pPr algn="ctr"/>
            <a:r>
              <a:rPr lang="uk-UA" sz="2800" b="1" dirty="0" smtClean="0">
                <a:latin typeface="Arial Narrow" pitchFamily="34" charset="0"/>
              </a:rPr>
              <a:t>Приспів: </a:t>
            </a:r>
            <a:endParaRPr lang="ru-RU" sz="2800" b="1" dirty="0">
              <a:latin typeface="Arial Narrow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00034" y="4143386"/>
            <a:ext cx="8305800" cy="642942"/>
          </a:xfrm>
        </p:spPr>
        <p:txBody>
          <a:bodyPr/>
          <a:lstStyle/>
          <a:p>
            <a:r>
              <a:rPr lang="uk-UA" sz="2800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  <a:cs typeface="Microsoft Tai Le" pitchFamily="34" charset="0"/>
              </a:rPr>
              <a:t>“Пісні</a:t>
            </a:r>
            <a:r>
              <a:rPr lang="uk-UA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  <a:cs typeface="Microsoft Tai Le" pitchFamily="34" charset="0"/>
              </a:rPr>
              <a:t>  хвали  та  </a:t>
            </a:r>
            <a:r>
              <a:rPr lang="uk-UA" sz="2800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  <a:cs typeface="Microsoft Tai Le" pitchFamily="34" charset="0"/>
              </a:rPr>
              <a:t>поклоніння”</a:t>
            </a:r>
            <a:r>
              <a:rPr lang="uk-UA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  <a:cs typeface="Microsoft Tai Le" pitchFamily="34" charset="0"/>
              </a:rPr>
              <a:t> </a:t>
            </a:r>
            <a:endParaRPr lang="ru-RU" sz="28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abriola" pitchFamily="82" charset="0"/>
              <a:cs typeface="Microsoft Tai Le" pitchFamily="34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№</a:t>
            </a:r>
            <a:r>
              <a:rPr lang="uk-UA" sz="5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uk-UA" sz="5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uk-UA" sz="5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Не відступай!</a:t>
            </a:r>
            <a:endParaRPr lang="ru-RU" sz="55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Бумажная">
  <a:themeElements>
    <a:clrScheme name="Бумажная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Бумажная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Бумажная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171</TotalTime>
  <Words>133</Words>
  <PresentationFormat>Экран (16:9)</PresentationFormat>
  <Paragraphs>34</Paragraphs>
  <Slides>6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Бумажная</vt:lpstr>
      <vt:lpstr>№ Не відступай!</vt:lpstr>
      <vt:lpstr>1</vt:lpstr>
      <vt:lpstr>Приспів: </vt:lpstr>
      <vt:lpstr>2</vt:lpstr>
      <vt:lpstr>Приспів: </vt:lpstr>
      <vt:lpstr>№ Не відступай!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Я  розповім  все  Ісусу</dc:title>
  <dc:creator>Пиит Некрасов</dc:creator>
  <cp:lastModifiedBy>Пиит Некрасов</cp:lastModifiedBy>
  <cp:revision>31</cp:revision>
  <dcterms:created xsi:type="dcterms:W3CDTF">2021-05-24T11:20:44Z</dcterms:created>
  <dcterms:modified xsi:type="dcterms:W3CDTF">2023-01-26T13:35:04Z</dcterms:modified>
</cp:coreProperties>
</file>