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5" r:id="rId2"/>
    <p:sldId id="259" r:id="rId3"/>
    <p:sldId id="266" r:id="rId4"/>
    <p:sldId id="267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Дух Святий, прийди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Дух Святий, прийди,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Наповни серця храм,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Щоб про любов Твою в мені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свідчив своїм життям.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Дух Святий, прийди,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Кайдани зла зруйнуй,</a:t>
            </a:r>
          </a:p>
          <a:p>
            <a:pPr algn="ctr">
              <a:buNone/>
            </a:pPr>
            <a:r>
              <a:rPr lang="uk-UA" sz="5300" b="1" dirty="0" smtClean="0">
                <a:latin typeface="Calibri" pitchFamily="34" charset="0"/>
                <a:cs typeface="Calibri" pitchFamily="34" charset="0"/>
              </a:rPr>
              <a:t>Відкрий глибини Божих слів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в серці їх закарбуй.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 Дух Святий, прийди,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Очисти серця храм,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Щедрістю всіх Твоїх дарів</a:t>
            </a:r>
          </a:p>
          <a:p>
            <a:pPr algn="ctr">
              <a:buNone/>
            </a:pPr>
            <a:r>
              <a:rPr lang="uk-UA" sz="5500" b="1" smtClean="0">
                <a:latin typeface="Calibri" pitchFamily="34" charset="0"/>
                <a:cs typeface="Calibri" pitchFamily="34" charset="0"/>
              </a:rPr>
              <a:t>Слабких </a:t>
            </a:r>
            <a:r>
              <a:rPr lang="uk-UA" sz="5500" b="1" smtClean="0">
                <a:latin typeface="Calibri" pitchFamily="34" charset="0"/>
                <a:cs typeface="Calibri" pitchFamily="34" charset="0"/>
              </a:rPr>
              <a:t>нас Ти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підкріпляй.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161</TotalTime>
  <Words>71</Words>
  <PresentationFormat>Экран (16:9)</PresentationFormat>
  <Paragraphs>18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Бумажная</vt:lpstr>
      <vt:lpstr>№ О Дух Святий, прийди</vt:lpstr>
      <vt:lpstr>1</vt:lpstr>
      <vt:lpstr>2</vt:lpstr>
      <vt:lpstr>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2023-07-26T11:42:04Z</dcterms:modified>
</cp:coreProperties>
</file>