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5" r:id="rId2"/>
    <p:sldId id="259" r:id="rId3"/>
    <p:sldId id="266" r:id="rId4"/>
    <p:sldId id="267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52" d="100"/>
          <a:sy n="52" d="100"/>
        </p:scale>
        <p:origin x="-90" y="-3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Прославлю я Бога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Як віддам хвалу, як прославлю я Господа?</a:t>
            </a:r>
          </a:p>
          <a:p>
            <a:pPr algn="ctr">
              <a:buNone/>
            </a:pP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Хоч не гідний я, Він любов Свою мені дає.</a:t>
            </a:r>
          </a:p>
          <a:p>
            <a:pPr algn="ctr">
              <a:buNone/>
            </a:pP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Мільйони ангелів не можуть </a:t>
            </a:r>
          </a:p>
          <a:p>
            <a:pPr algn="ctr">
              <a:buNone/>
            </a:pP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В</a:t>
            </a: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іддати всю хвалу мою,</a:t>
            </a:r>
          </a:p>
          <a:p>
            <a:pPr algn="ctr">
              <a:buNone/>
            </a:pP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Все, що я є, і все життя моє, я віддаю Тобі. </a:t>
            </a:r>
            <a:endParaRPr lang="uk-UA" sz="3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Прославлю я Бога, прославлю я Бога,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Прославлю я Бога за всі чини Його.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Його кров нас омила,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Його смерть відкупила,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Прославлю я Бога за всі чини Його.</a:t>
            </a: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Так хочу жити я, щоб лиш прославити Христа,</a:t>
            </a:r>
          </a:p>
          <a:p>
            <a:pPr algn="ctr">
              <a:buNone/>
            </a:pPr>
            <a:r>
              <a:rPr lang="uk-UA" sz="3700" b="1" dirty="0" smtClean="0">
                <a:latin typeface="Calibri" pitchFamily="34" charset="0"/>
                <a:cs typeface="Calibri" pitchFamily="34" charset="0"/>
              </a:rPr>
              <a:t>Бо Він достойний хвали </a:t>
            </a:r>
          </a:p>
          <a:p>
            <a:pPr algn="ctr">
              <a:buNone/>
            </a:pPr>
            <a:r>
              <a:rPr lang="uk-UA" sz="3700" b="1" dirty="0" smtClean="0">
                <a:latin typeface="Calibri" pitchFamily="34" charset="0"/>
                <a:cs typeface="Calibri" pitchFamily="34" charset="0"/>
              </a:rPr>
              <a:t>За дар спасіння на хресті.</a:t>
            </a:r>
          </a:p>
          <a:p>
            <a:pPr algn="ctr">
              <a:buNone/>
            </a:pPr>
            <a:r>
              <a:rPr lang="uk-UA" sz="3700" b="1" dirty="0" smtClean="0">
                <a:latin typeface="Calibri" pitchFamily="34" charset="0"/>
                <a:cs typeface="Calibri" pitchFamily="34" charset="0"/>
              </a:rPr>
              <a:t>Його кров нас омила, </a:t>
            </a:r>
          </a:p>
          <a:p>
            <a:pPr algn="ctr">
              <a:buNone/>
            </a:pPr>
            <a:r>
              <a:rPr lang="uk-UA" sz="3700" b="1" dirty="0" smtClean="0">
                <a:latin typeface="Calibri" pitchFamily="34" charset="0"/>
                <a:cs typeface="Calibri" pitchFamily="34" charset="0"/>
              </a:rPr>
              <a:t>Його смерть відкупила.</a:t>
            </a:r>
          </a:p>
          <a:p>
            <a:pPr algn="ctr">
              <a:buNone/>
            </a:pPr>
            <a:r>
              <a:rPr lang="uk-UA" sz="3700" b="1" dirty="0" smtClean="0">
                <a:latin typeface="Calibri" pitchFamily="34" charset="0"/>
                <a:cs typeface="Calibri" pitchFamily="34" charset="0"/>
              </a:rPr>
              <a:t>Прославлю я Бога за всі чини Його. </a:t>
            </a:r>
            <a:endParaRPr lang="uk-UA" sz="37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158</TotalTime>
  <Words>122</Words>
  <PresentationFormat>Экран (16:9)</PresentationFormat>
  <Paragraphs>19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Бумажная</vt:lpstr>
      <vt:lpstr>№ Прославлю я Бога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29</cp:revision>
  <dcterms:created xsi:type="dcterms:W3CDTF">2021-05-24T11:20:44Z</dcterms:created>
  <dcterms:modified xsi:type="dcterms:W3CDTF">2022-05-29T13:16:15Z</dcterms:modified>
</cp:coreProperties>
</file>