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66" r:id="rId5"/>
    <p:sldId id="269" r:id="rId6"/>
    <p:sldId id="267" r:id="rId7"/>
    <p:sldId id="270" r:id="rId8"/>
    <p:sldId id="268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Радість  щира  і  хваління</a:t>
            </a:r>
            <a:endParaRPr lang="ru-RU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Радість щира і хваління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й лунають із сердець!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Наші співи і моління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Небі чує Бог Отець.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Хай постійно радість віри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Підкріпляє нам серця,</a:t>
            </a:r>
          </a:p>
          <a:p>
            <a:pPr algn="ctr">
              <a:buNone/>
            </a:pP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Любить нас Христос без міри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приводить до Отця.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Бог тримає нас за руку,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Підкріпляє в боротьбі,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відводить від спокуси,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Помагає у біді.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Хай постійно радість віри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Підкріпляє нам серця,</a:t>
            </a:r>
          </a:p>
          <a:p>
            <a:pPr algn="ctr">
              <a:buNone/>
            </a:pP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Любить нас Христос без міри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приводить до Отця.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Ми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несем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подяку щиру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ту радість, що Бог дав.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в сім’ї єдиній в мирі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Нас з Собою об’єднав.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Хай постійно радість віри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Підкріпляє нам серця,</a:t>
            </a:r>
          </a:p>
          <a:p>
            <a:pPr algn="ctr">
              <a:buNone/>
            </a:pP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Любить нас Христос без міри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приводить до Отця.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Вірних Бог охороняє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У Своїй руці міцній,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Із недолі підіймає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дарує мир душі.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Хай постійно радість віри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Підкріпляє нам серця,</a:t>
            </a:r>
          </a:p>
          <a:p>
            <a:pPr algn="ctr">
              <a:buNone/>
            </a:pP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Любить нас Христос без міри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приводить до Отця.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161</TotalTime>
  <Words>169</Words>
  <PresentationFormat>Экран (16:9)</PresentationFormat>
  <Paragraphs>43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Радість  щира  і  хваління</vt:lpstr>
      <vt:lpstr>1</vt:lpstr>
      <vt:lpstr>Приспів: </vt:lpstr>
      <vt:lpstr>2</vt:lpstr>
      <vt:lpstr>Приспів: </vt:lpstr>
      <vt:lpstr>3</vt:lpstr>
      <vt:lpstr>Приспів: </vt:lpstr>
      <vt:lpstr>4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Радість щира і хваління</dc:title>
  <dc:creator>Пиит Некрасов</dc:creator>
  <cp:lastModifiedBy>Пиит Некрасов</cp:lastModifiedBy>
  <cp:revision>29</cp:revision>
  <dcterms:created xsi:type="dcterms:W3CDTF">2021-05-24T11:20:44Z</dcterms:created>
  <dcterms:modified xsi:type="dcterms:W3CDTF">2023-07-29T09:12:57Z</dcterms:modified>
</cp:coreProperties>
</file>