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0" r:id="rId4"/>
    <p:sldId id="266" r:id="rId5"/>
    <p:sldId id="267" r:id="rId6"/>
    <p:sldId id="268" r:id="rId7"/>
    <p:sldId id="270" r:id="rId8"/>
    <p:sldId id="269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52" d="100"/>
          <a:sy n="52" d="100"/>
        </p:scale>
        <p:origin x="-90" y="-3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 Господь </a:t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прийде знов!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Гучно сурміть, щоб почув цілий світ: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“Скоро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Господь прийде знов!”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Радісну вістку всім людям несіть: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“Скоро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Господь прийде знов!”</a:t>
            </a:r>
          </a:p>
          <a:p>
            <a:pPr algn="ctr">
              <a:buNone/>
            </a:pP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рийде вже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прийде знов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!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Хай прозвучить нині в селах, містах: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“Скоро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Господь прийде знов!”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 сонмом святих слуг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небесних вінцях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Скоро Господь прийде знов!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рийде вже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прийде знов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!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Вістка над морем могутньо летить: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“Скоро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Господь прийде знов!”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 островах Божий голос звучить: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“Скоро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Господь прийде знов!”</a:t>
            </a:r>
          </a:p>
          <a:p>
            <a:pPr algn="ctr">
              <a:buNone/>
            </a:pP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рийде вже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прийде знов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!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Грізні стихії лютують навкруг.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Скоро Господь прийде знов!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Свідчать ознаки,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Г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оворить нам Дух: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“Скоро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Господь прийде знов!”</a:t>
            </a:r>
          </a:p>
          <a:p>
            <a:pPr algn="ctr">
              <a:buNone/>
            </a:pP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рийде вже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Господь прийде знов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!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162</TotalTime>
  <Words>163</Words>
  <PresentationFormat>Экран (16:9)</PresentationFormat>
  <Paragraphs>41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Скоро Господь  прийде знов!</vt:lpstr>
      <vt:lpstr>1</vt:lpstr>
      <vt:lpstr>Приспів: </vt:lpstr>
      <vt:lpstr>2</vt:lpstr>
      <vt:lpstr>Приспів: </vt:lpstr>
      <vt:lpstr>3</vt:lpstr>
      <vt:lpstr>Приспів: </vt:lpstr>
      <vt:lpstr>4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Скоро Господь прийде знов</dc:title>
  <dc:creator>Пиит Некрасов</dc:creator>
  <cp:lastModifiedBy>Пиит Некрасов</cp:lastModifiedBy>
  <cp:revision>29</cp:revision>
  <dcterms:created xsi:type="dcterms:W3CDTF">2021-05-24T11:20:44Z</dcterms:created>
  <dcterms:modified xsi:type="dcterms:W3CDTF">2022-05-30T14:40:17Z</dcterms:modified>
</cp:coreProperties>
</file>