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5" r:id="rId2"/>
    <p:sldId id="259" r:id="rId3"/>
    <p:sldId id="260" r:id="rId4"/>
    <p:sldId id="268" r:id="rId5"/>
    <p:sldId id="269" r:id="rId6"/>
    <p:sldId id="266" r:id="rId7"/>
    <p:sldId id="267" r:id="rId8"/>
    <p:sldId id="270" r:id="rId9"/>
    <p:sldId id="271" r:id="rId10"/>
    <p:sldId id="272" r:id="rId11"/>
    <p:sldId id="273" r:id="rId12"/>
    <p:sldId id="274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38" d="100"/>
          <a:sy n="38" d="100"/>
        </p:scale>
        <p:origin x="-126" y="-59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Субота  - день  надії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І в одну з субот вже на Новій Землі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Ми заспіваємо всі гімн хвали.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У вічності акордах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П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рославимо ми Бога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За дар любові неземний!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 Бридж: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той день Спаситель сповнить всі надій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й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наші мрії: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Ми побачимо свого Творця!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одній сім’ї великій вже навіки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Об’єднаємо свої серця.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 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Субота – день чудесний,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І весь Всесвіт в гармонії небесній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Щирим серцем 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3800" b="1" dirty="0" smtClean="0">
                <a:latin typeface="Arial Narrow" pitchFamily="34" charset="0"/>
                <a:cs typeface="Calibri" pitchFamily="34" charset="0"/>
              </a:rPr>
              <a:t>||:</a:t>
            </a:r>
            <a:r>
              <a:rPr lang="en-US" sz="4300" b="1" dirty="0" smtClean="0">
                <a:latin typeface="Calibri" pitchFamily="34" charset="0"/>
                <a:cs typeface="Calibri" pitchFamily="34" charset="0"/>
              </a:rPr>
              <a:t>   </a:t>
            </a: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Т</a:t>
            </a: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ам прославить разом</a:t>
            </a:r>
            <a:r>
              <a:rPr lang="en-US" sz="4300" b="1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en-US" sz="3800" b="1" dirty="0" smtClean="0">
                <a:latin typeface="Arial Narrow" pitchFamily="34" charset="0"/>
                <a:cs typeface="Calibri" pitchFamily="34" charset="0"/>
              </a:rPr>
              <a:t>:|| - 3p.</a:t>
            </a:r>
            <a:r>
              <a:rPr lang="uk-UA" sz="3800" b="1" dirty="0" smtClean="0">
                <a:latin typeface="Arial Narrow" pitchFamily="34" charset="0"/>
                <a:cs typeface="Calibri" pitchFamily="34" charset="0"/>
              </a:rPr>
              <a:t> </a:t>
            </a:r>
          </a:p>
          <a:p>
            <a:pPr algn="ctr">
              <a:spcBef>
                <a:spcPts val="0"/>
              </a:spcBef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Духа, Сина та Отця.</a:t>
            </a:r>
            <a:endParaRPr lang="uk-UA" sz="43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 Приспів </a:t>
            </a:r>
            <a:r>
              <a:rPr lang="uk-UA" sz="2500" i="1" dirty="0" smtClean="0">
                <a:latin typeface="Arial Narrow" pitchFamily="34" charset="0"/>
              </a:rPr>
              <a:t>(продовження):</a:t>
            </a:r>
            <a:endParaRPr lang="ru-RU" sz="2500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300" b="1" dirty="0" smtClean="0">
                <a:latin typeface="Calibri" pitchFamily="34" charset="0"/>
                <a:cs typeface="Calibri" pitchFamily="34" charset="0"/>
              </a:rPr>
              <a:t>Пам’ятник творінню встановив Бог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Від початку світу день один,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Щоб ми мали небесний спокій,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Відпочинок від турбот земних,</a:t>
            </a:r>
          </a:p>
          <a:p>
            <a:pPr algn="ctr">
              <a:buNone/>
            </a:pPr>
            <a:endParaRPr lang="uk-UA" sz="4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Щоб завжди ми пам’ятали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Про величні справи рук Творця,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Божу мудрість лиш прославляли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Й серцем линули у Небеса.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 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Субота – це чудовий день надії,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Що і нині ми безцінні у очах Творця.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Це знак Його завіту перед світом,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Що єднає наші з Ним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ерця.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 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Субота – день чудесний,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 весь Всесвіт в гармонії небесній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Щирим серцем прославляє разом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Духа, Сина та Отця.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 Приспів </a:t>
            </a:r>
            <a:r>
              <a:rPr lang="uk-UA" sz="2500" i="1" dirty="0" smtClean="0">
                <a:latin typeface="Arial Narrow" pitchFamily="34" charset="0"/>
              </a:rPr>
              <a:t>(продовження):</a:t>
            </a:r>
            <a:endParaRPr lang="ru-RU" sz="2500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200" b="1" dirty="0" smtClean="0">
                <a:latin typeface="Calibri" pitchFamily="34" charset="0"/>
                <a:cs typeface="Calibri" pitchFamily="34" charset="0"/>
              </a:rPr>
              <a:t>Вільні від турбот всіх, ми </a:t>
            </a:r>
            <a:r>
              <a:rPr lang="uk-UA" sz="4200" b="1" dirty="0" err="1" smtClean="0">
                <a:latin typeface="Calibri" pitchFamily="34" charset="0"/>
                <a:cs typeface="Calibri" pitchFamily="34" charset="0"/>
              </a:rPr>
              <a:t>приходим</a:t>
            </a:r>
            <a:endParaRPr lang="uk-UA" sz="42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В поклонінні до Ісуса знов,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Слово Боже ми </a:t>
            </a:r>
            <a:r>
              <a:rPr lang="uk-UA" sz="4500" b="1" dirty="0" err="1" smtClean="0">
                <a:latin typeface="Calibri" pitchFamily="34" charset="0"/>
                <a:cs typeface="Calibri" pitchFamily="34" charset="0"/>
              </a:rPr>
              <a:t>вивчаєм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Щоб пізнати всю Його любов.</a:t>
            </a:r>
          </a:p>
          <a:p>
            <a:pPr algn="ctr">
              <a:buNone/>
            </a:pPr>
            <a:endParaRPr lang="uk-UA" sz="4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4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endParaRPr lang="uk-UA" sz="45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Дня святого цінні миті 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Для служіння ближнім віддамо,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Щоб навчитись так любити,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Як любити може тільки Бог!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Субота – це чудовий день надії,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Що і нині ми безцінні у очах Творця.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Це знак Його завіту перед світом,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Що єднає наші з Ним 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</a:t>
            </a: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ерця.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 Приспів: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Субота – день чудесний,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І весь Всесвіт в гармонії небесній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Щирим серцем прославляє разом</a:t>
            </a:r>
          </a:p>
          <a:p>
            <a:pPr algn="ctr">
              <a:buNone/>
            </a:pPr>
            <a:r>
              <a:rPr lang="uk-UA" sz="4500" b="1" dirty="0" smtClean="0">
                <a:latin typeface="Calibri" pitchFamily="34" charset="0"/>
                <a:cs typeface="Calibri" pitchFamily="34" charset="0"/>
              </a:rPr>
              <a:t>Духа, Сина та Отця.</a:t>
            </a:r>
            <a:endParaRPr lang="uk-UA" sz="4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 Приспів </a:t>
            </a:r>
            <a:r>
              <a:rPr lang="uk-UA" sz="2500" i="1" dirty="0" smtClean="0">
                <a:latin typeface="Arial Narrow" pitchFamily="34" charset="0"/>
              </a:rPr>
              <a:t>(продовження):</a:t>
            </a:r>
            <a:endParaRPr lang="ru-RU" sz="2500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189</TotalTime>
  <Words>305</Words>
  <PresentationFormat>Экран (16:9)</PresentationFormat>
  <Paragraphs>61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№ Субота  - день  надії</vt:lpstr>
      <vt:lpstr>1</vt:lpstr>
      <vt:lpstr> </vt:lpstr>
      <vt:lpstr> Приспів:</vt:lpstr>
      <vt:lpstr> Приспів (продовження):</vt:lpstr>
      <vt:lpstr>2</vt:lpstr>
      <vt:lpstr> </vt:lpstr>
      <vt:lpstr> Приспів:</vt:lpstr>
      <vt:lpstr> Приспів (продовження):</vt:lpstr>
      <vt:lpstr> Бридж:</vt:lpstr>
      <vt:lpstr> Приспів:</vt:lpstr>
      <vt:lpstr> Приспів (продовження):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32</cp:revision>
  <dcterms:created xsi:type="dcterms:W3CDTF">2021-05-24T11:20:44Z</dcterms:created>
  <dcterms:modified xsi:type="dcterms:W3CDTF">2023-09-11T21:39:18Z</dcterms:modified>
</cp:coreProperties>
</file>