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65" r:id="rId2"/>
    <p:sldId id="259" r:id="rId3"/>
    <p:sldId id="260" r:id="rId4"/>
    <p:sldId id="266" r:id="rId5"/>
    <p:sldId id="267" r:id="rId6"/>
    <p:sldId id="268" r:id="rId7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24" autoAdjust="0"/>
  </p:normalViewPr>
  <p:slideViewPr>
    <p:cSldViewPr>
      <p:cViewPr varScale="1">
        <p:scale>
          <a:sx n="92" d="100"/>
          <a:sy n="92" d="100"/>
        </p:scale>
        <p:origin x="-756" y="-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D32517-574E-4EBA-AA2A-9B69ACA77054}" type="datetimeFigureOut">
              <a:rPr lang="ru-RU" smtClean="0"/>
              <a:pPr/>
              <a:t>11.08.2023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E63C24-FA6A-4BE4-96BC-DBF330EA9B1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2774853"/>
            <a:ext cx="8305800" cy="85725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075299"/>
            <a:ext cx="8305800" cy="14859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11.08.2023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11.08.2023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628900"/>
            <a:ext cx="7924800" cy="10287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3719148"/>
            <a:ext cx="7924800" cy="738552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3687744"/>
            <a:ext cx="7924800" cy="3226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11.08.2023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586"/>
            <a:ext cx="82296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11.08.2023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11.08.2023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342900"/>
            <a:ext cx="6248400" cy="428625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200150"/>
            <a:ext cx="1984248" cy="280035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342900"/>
            <a:ext cx="19812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11.08.2023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342900"/>
            <a:ext cx="20574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342900"/>
            <a:ext cx="6019800" cy="417195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200150"/>
            <a:ext cx="2057400" cy="33147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11.08.2023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11.08.2023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“Пісні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 хвали  та  </a:t>
            </a:r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поклоніння”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Microsoft Tai Le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№</a:t>
            </a: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Тобі, Господь</a:t>
            </a:r>
            <a:endParaRPr lang="ru-RU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Тобі, Господь, життя віддати хочу.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Лише Тобі довірити спішу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Мої невдачі, мої вагання,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Мої проблеми, мої бажання.</a:t>
            </a:r>
            <a:endParaRPr lang="uk-UA" sz="45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1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Тобі </a:t>
            </a: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вручаю я </a:t>
            </a: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усе своє життя!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Хай Дух Святий в мені живе.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Ти добрий Батько мій,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А я Твоє дитя.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В Своїх руках тримай мене.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Приспів: 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Я віддаю себе Тобі, мій Боже.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У Твої руки довіряю я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Свою країну, свою родину,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Своє майбутнє, своє життя!</a:t>
            </a:r>
            <a:endParaRPr lang="uk-UA" sz="45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2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Тобі </a:t>
            </a: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вручаю я </a:t>
            </a: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усе своє життя!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Хай Дух Святий в мені живе.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Ти добрий Батько мій,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А я Твоє дитя.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В Своїх руках тримай мене.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Приспів: 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Тобі </a:t>
            </a: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вручаю я </a:t>
            </a: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усе своє життя!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Хай Дух Святий в мені живе.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Ти добрий Батько мій,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А я Твоє дитя.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В Своїх руках тримай мене</a:t>
            </a: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. – 2 р.</a:t>
            </a:r>
            <a:endParaRPr lang="uk-UA" sz="4500" b="1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Приспів: (модуляція)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167</TotalTime>
  <Words>162</Words>
  <PresentationFormat>Экран (16:9)</PresentationFormat>
  <Paragraphs>31</Paragraphs>
  <Slides>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Бумажная</vt:lpstr>
      <vt:lpstr>№ Тобі, Господь</vt:lpstr>
      <vt:lpstr>1</vt:lpstr>
      <vt:lpstr>Приспів: </vt:lpstr>
      <vt:lpstr>2</vt:lpstr>
      <vt:lpstr>Приспів: </vt:lpstr>
      <vt:lpstr>Приспів: (модуляція)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Я  розповім  все  Ісусу</dc:title>
  <dc:creator>Пиит Некрасов</dc:creator>
  <cp:lastModifiedBy>Пиит Некрасов</cp:lastModifiedBy>
  <cp:revision>31</cp:revision>
  <dcterms:created xsi:type="dcterms:W3CDTF">2021-05-24T11:20:44Z</dcterms:created>
  <dcterms:modified xsi:type="dcterms:W3CDTF">2023-08-11T12:24:02Z</dcterms:modified>
</cp:coreProperties>
</file>