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59" r:id="rId3"/>
    <p:sldId id="266" r:id="rId4"/>
    <p:sldId id="267" r:id="rId5"/>
    <p:sldId id="268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  світ  мого  Отця!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800" b="1" dirty="0" smtClean="0">
                <a:latin typeface="Calibri" pitchFamily="34" charset="0"/>
                <a:cs typeface="Calibri" pitchFamily="34" charset="0"/>
              </a:rPr>
              <a:t>Це світ мого Отця! Я чую серцем скрізь,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Як для Творця природа вся 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Співає гімн хвали!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Це світ мого Отця! І Місяць, і зірки,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І Сонця жар, і дощ із хмар – 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Все діло рук святих. </a:t>
            </a: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900" b="1" dirty="0" smtClean="0">
                <a:latin typeface="Calibri" pitchFamily="34" charset="0"/>
                <a:cs typeface="Calibri" pitchFamily="34" charset="0"/>
              </a:rPr>
              <a:t>Це світ мого Отця! Він повен дивовиж!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Небесну синь, моря й ліси 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Чудово Він створив.</a:t>
            </a:r>
          </a:p>
          <a:p>
            <a:pPr algn="ctr">
              <a:buNone/>
            </a:pPr>
            <a:r>
              <a:rPr lang="uk-UA" sz="3900" b="1" dirty="0" smtClean="0">
                <a:latin typeface="Calibri" pitchFamily="34" charset="0"/>
                <a:cs typeface="Calibri" pitchFamily="34" charset="0"/>
              </a:rPr>
              <a:t>Це світ мого Отця! Поглянь, яка краса!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Шумить трава – Його слова 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В тім шумі чую я. </a:t>
            </a:r>
          </a:p>
          <a:p>
            <a:pPr algn="ctr">
              <a:buNone/>
            </a:pP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900" b="1" dirty="0" smtClean="0">
                <a:latin typeface="Calibri" pitchFamily="34" charset="0"/>
                <a:cs typeface="Calibri" pitchFamily="34" charset="0"/>
              </a:rPr>
              <a:t>Це світ мого Отця! І він бринить увесь,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Гармонія ця неземна злітає до небес.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Це світ мого Отця! Співайте, всі серця!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І ранок цей, і світ лілей – 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Хай славить все Творця! </a:t>
            </a: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  світ  мого  Отця!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160</TotalTime>
  <Words>143</Words>
  <PresentationFormat>Экран (16:9)</PresentationFormat>
  <Paragraphs>26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№ Це  світ  мого  Отця!</vt:lpstr>
      <vt:lpstr>1</vt:lpstr>
      <vt:lpstr>2</vt:lpstr>
      <vt:lpstr>3</vt:lpstr>
      <vt:lpstr>№ Це  світ  мого  Отця!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2023-01-29T11:35:27Z</dcterms:modified>
</cp:coreProperties>
</file>