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5" r:id="rId2"/>
    <p:sldId id="259" r:id="rId3"/>
    <p:sldId id="266" r:id="rId4"/>
    <p:sldId id="267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Боже наш, Твої ми діти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 наш, Твої ми діти,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храм прийшли під Твій покров.</a:t>
            </a:r>
          </a:p>
          <a:p>
            <a:pPr algn="ctr">
              <a:buNone/>
            </a:pPr>
            <a:r>
              <a:rPr lang="en-US" sz="4800" b="1" dirty="0" smtClean="0">
                <a:latin typeface="Bahnschrift" pitchFamily="34" charset="0"/>
                <a:cs typeface="Calibri" pitchFamily="34" charset="0"/>
              </a:rPr>
              <a:t>||</a:t>
            </a:r>
            <a:r>
              <a:rPr lang="uk-UA" sz="4800" b="1" dirty="0" smtClean="0">
                <a:latin typeface="Bahnschrift" pitchFamily="34" charset="0"/>
                <a:cs typeface="Calibri" pitchFamily="34" charset="0"/>
              </a:rPr>
              <a:t>: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Ти навчай нас, як нам жити,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Благодать Свою дай знов. 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en-US" sz="4000" b="1" dirty="0" smtClean="0">
                <a:latin typeface="Bahnschrift" pitchFamily="34" charset="0"/>
                <a:cs typeface="Calibri" pitchFamily="34" charset="0"/>
              </a:rPr>
              <a:t>||-2</a:t>
            </a:r>
            <a:r>
              <a:rPr lang="uk-UA" sz="4000" b="1" dirty="0" smtClean="0">
                <a:latin typeface="Bahnschrift" pitchFamily="34" charset="0"/>
                <a:cs typeface="Calibri" pitchFamily="34" charset="0"/>
              </a:rPr>
              <a:t>р.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Ми утомлені й безсилі,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Господи, до Тебе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йдем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en-US" sz="4800" b="1" dirty="0" smtClean="0">
                <a:latin typeface="Bahnschrift" pitchFamily="34" charset="0"/>
                <a:cs typeface="Calibri" pitchFamily="34" charset="0"/>
              </a:rPr>
              <a:t>||</a:t>
            </a:r>
            <a:r>
              <a:rPr lang="uk-UA" sz="4800" b="1" dirty="0" smtClean="0">
                <a:latin typeface="Bahnschrift" pitchFamily="34" charset="0"/>
                <a:cs typeface="Calibri" pitchFamily="34" charset="0"/>
              </a:rPr>
              <a:t>: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Всі турботи, всі печалі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Біля ніг Твоїх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складем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en-US" sz="4000" b="1" dirty="0" smtClean="0">
                <a:latin typeface="Bahnschrift" pitchFamily="34" charset="0"/>
                <a:cs typeface="Calibri" pitchFamily="34" charset="0"/>
              </a:rPr>
              <a:t>||-2</a:t>
            </a:r>
            <a:r>
              <a:rPr lang="uk-UA" sz="4000" b="1" dirty="0" smtClean="0">
                <a:latin typeface="Bahnschrift" pitchFamily="34" charset="0"/>
                <a:cs typeface="Calibri" pitchFamily="34" charset="0"/>
              </a:rPr>
              <a:t>р.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Боже, ми Тебе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благаєм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Свій народ благослови.</a:t>
            </a:r>
          </a:p>
          <a:p>
            <a:pPr algn="ctr">
              <a:buNone/>
            </a:pPr>
            <a:r>
              <a:rPr lang="en-US" sz="4000" b="1" dirty="0" smtClean="0">
                <a:latin typeface="Bahnschrift" pitchFamily="34" charset="0"/>
                <a:cs typeface="Calibri" pitchFamily="34" charset="0"/>
              </a:rPr>
              <a:t>||</a:t>
            </a:r>
            <a:r>
              <a:rPr lang="uk-UA" sz="4000" b="1" dirty="0" smtClean="0">
                <a:latin typeface="Bahnschrift" pitchFamily="34" charset="0"/>
                <a:cs typeface="Calibri" pitchFamily="34" charset="0"/>
              </a:rPr>
              <a:t>: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Твердо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вірим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, твердо </a:t>
            </a:r>
            <a:r>
              <a:rPr lang="uk-UA" sz="4800" b="1" dirty="0" err="1" smtClean="0">
                <a:latin typeface="Calibri" pitchFamily="34" charset="0"/>
                <a:cs typeface="Calibri" pitchFamily="34" charset="0"/>
              </a:rPr>
              <a:t>знаєм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ctr">
              <a:buNone/>
            </a:pP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Будеш з </a:t>
            </a:r>
            <a:r>
              <a:rPr lang="uk-UA" sz="4800" b="1" dirty="0" smtClean="0">
                <a:latin typeface="Calibri" pitchFamily="34" charset="0"/>
                <a:cs typeface="Calibri" pitchFamily="34" charset="0"/>
              </a:rPr>
              <a:t>нами </a:t>
            </a:r>
            <a:r>
              <a:rPr lang="uk-UA" sz="4800" b="1" smtClean="0">
                <a:latin typeface="Calibri" pitchFamily="34" charset="0"/>
                <a:cs typeface="Calibri" pitchFamily="34" charset="0"/>
              </a:rPr>
              <a:t>Ти завжди. </a:t>
            </a:r>
            <a:r>
              <a:rPr lang="uk-UA" sz="4000" b="1" dirty="0" smtClean="0">
                <a:latin typeface="Calibri" pitchFamily="34" charset="0"/>
                <a:cs typeface="Calibri" pitchFamily="34" charset="0"/>
              </a:rPr>
              <a:t>:</a:t>
            </a:r>
            <a:r>
              <a:rPr lang="en-US" sz="4000" b="1" dirty="0" smtClean="0">
                <a:latin typeface="Bahnschrift" pitchFamily="34" charset="0"/>
                <a:cs typeface="Calibri" pitchFamily="34" charset="0"/>
              </a:rPr>
              <a:t>||-2</a:t>
            </a:r>
            <a:r>
              <a:rPr lang="uk-UA" sz="4000" b="1" dirty="0" smtClean="0">
                <a:latin typeface="Bahnschrift" pitchFamily="34" charset="0"/>
                <a:cs typeface="Calibri" pitchFamily="34" charset="0"/>
              </a:rPr>
              <a:t>р.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164</TotalTime>
  <Words>102</Words>
  <PresentationFormat>Экран (16:9)</PresentationFormat>
  <Paragraphs>18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Бумажная</vt:lpstr>
      <vt:lpstr>№ Боже наш, Твої ми діти</vt:lpstr>
      <vt:lpstr>1</vt:lpstr>
      <vt:lpstr>2</vt:lpstr>
      <vt:lpstr>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Боже наш Твої ми діти</dc:title>
  <dc:creator>Пиит Некрасов</dc:creator>
  <cp:lastModifiedBy>Пиит Некрасов</cp:lastModifiedBy>
  <cp:revision>31</cp:revision>
  <dcterms:created xsi:type="dcterms:W3CDTF">2021-05-24T11:20:44Z</dcterms:created>
  <dcterms:modified xsi:type="dcterms:W3CDTF">2023-07-18T14:54:42Z</dcterms:modified>
</cp:coreProperties>
</file>